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56" r:id="rId5"/>
    <p:sldId id="274" r:id="rId6"/>
    <p:sldId id="272" r:id="rId7"/>
    <p:sldId id="258" r:id="rId8"/>
    <p:sldId id="268" r:id="rId9"/>
    <p:sldId id="277" r:id="rId10"/>
    <p:sldId id="269" r:id="rId11"/>
    <p:sldId id="273" r:id="rId12"/>
    <p:sldId id="271" r:id="rId13"/>
    <p:sldId id="275" r:id="rId14"/>
    <p:sldId id="278" r:id="rId15"/>
    <p:sldId id="276" r:id="rId16"/>
  </p:sldIdLst>
  <p:sldSz cx="12188825" cy="6858000"/>
  <p:notesSz cx="6858000" cy="9144000"/>
  <p:defaultTextStyle>
    <a:defPPr rtl="0">
      <a:defRPr lang="nl-nl"/>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3"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27" autoAdjust="0"/>
  </p:normalViewPr>
  <p:slideViewPr>
    <p:cSldViewPr>
      <p:cViewPr varScale="1">
        <p:scale>
          <a:sx n="63" d="100"/>
          <a:sy n="63" d="100"/>
        </p:scale>
        <p:origin x="804" y="32"/>
      </p:cViewPr>
      <p:guideLst>
        <p:guide orient="horz" pos="2160"/>
        <p:guide pos="3839"/>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85" d="100"/>
          <a:sy n="85" d="100"/>
        </p:scale>
        <p:origin x="253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fo@eetoke.com" userId="265c521d-9615-4b0a-aa9e-fead0601ac19" providerId="ADAL" clId="{00EA4D32-14D4-42D4-A4F6-7DC71A2C9C93}"/>
    <pc:docChg chg="modSld">
      <pc:chgData name="info@eetoke.com" userId="265c521d-9615-4b0a-aa9e-fead0601ac19" providerId="ADAL" clId="{00EA4D32-14D4-42D4-A4F6-7DC71A2C9C93}" dt="2025-11-26T12:46:56.512" v="1" actId="1076"/>
      <pc:docMkLst>
        <pc:docMk/>
      </pc:docMkLst>
      <pc:sldChg chg="modSp mod">
        <pc:chgData name="info@eetoke.com" userId="265c521d-9615-4b0a-aa9e-fead0601ac19" providerId="ADAL" clId="{00EA4D32-14D4-42D4-A4F6-7DC71A2C9C93}" dt="2025-11-26T12:46:56.512" v="1" actId="1076"/>
        <pc:sldMkLst>
          <pc:docMk/>
          <pc:sldMk cId="807756377" sldId="276"/>
        </pc:sldMkLst>
        <pc:spChg chg="mod">
          <ac:chgData name="info@eetoke.com" userId="265c521d-9615-4b0a-aa9e-fead0601ac19" providerId="ADAL" clId="{00EA4D32-14D4-42D4-A4F6-7DC71A2C9C93}" dt="2025-11-26T12:46:56.512" v="1" actId="1076"/>
          <ac:spMkLst>
            <pc:docMk/>
            <pc:sldMk cId="807756377" sldId="276"/>
            <ac:spMk id="3" creationId="{F6668BEF-6B97-1C78-17BA-F630588C278B}"/>
          </ac:spMkLst>
        </pc:spChg>
      </pc:sldChg>
    </pc:docChg>
  </pc:docChgLst>
  <pc:docChgLst>
    <pc:chgData name="info@eetoke.com" userId="265c521d-9615-4b0a-aa9e-fead0601ac19" providerId="ADAL" clId="{95AADC91-14FF-4E9D-BA48-982145482023}"/>
    <pc:docChg chg="undo redo custSel addSld delSld modSld sldOrd modMainMaster">
      <pc:chgData name="info@eetoke.com" userId="265c521d-9615-4b0a-aa9e-fead0601ac19" providerId="ADAL" clId="{95AADC91-14FF-4E9D-BA48-982145482023}" dt="2025-11-20T14:22:52.714" v="3359" actId="20577"/>
      <pc:docMkLst>
        <pc:docMk/>
      </pc:docMkLst>
      <pc:sldChg chg="addSp delSp modSp mod setBg">
        <pc:chgData name="info@eetoke.com" userId="265c521d-9615-4b0a-aa9e-fead0601ac19" providerId="ADAL" clId="{95AADC91-14FF-4E9D-BA48-982145482023}" dt="2025-11-20T13:45:25.075" v="2805" actId="478"/>
        <pc:sldMkLst>
          <pc:docMk/>
          <pc:sldMk cId="2801835050" sldId="256"/>
        </pc:sldMkLst>
        <pc:picChg chg="add mod">
          <ac:chgData name="info@eetoke.com" userId="265c521d-9615-4b0a-aa9e-fead0601ac19" providerId="ADAL" clId="{95AADC91-14FF-4E9D-BA48-982145482023}" dt="2025-11-19T17:05:37.472" v="989"/>
          <ac:picMkLst>
            <pc:docMk/>
            <pc:sldMk cId="2801835050" sldId="256"/>
            <ac:picMk id="5" creationId="{83EEFCF5-CBCD-2DD4-A75D-42A6462697AB}"/>
          </ac:picMkLst>
        </pc:picChg>
      </pc:sldChg>
      <pc:sldChg chg="addSp delSp modSp mod ord">
        <pc:chgData name="info@eetoke.com" userId="265c521d-9615-4b0a-aa9e-fead0601ac19" providerId="ADAL" clId="{95AADC91-14FF-4E9D-BA48-982145482023}" dt="2025-11-20T13:45:08.607" v="2804" actId="478"/>
        <pc:sldMkLst>
          <pc:docMk/>
          <pc:sldMk cId="2041341814" sldId="258"/>
        </pc:sldMkLst>
        <pc:spChg chg="mod">
          <ac:chgData name="info@eetoke.com" userId="265c521d-9615-4b0a-aa9e-fead0601ac19" providerId="ADAL" clId="{95AADC91-14FF-4E9D-BA48-982145482023}" dt="2025-11-20T13:37:04.300" v="2726" actId="20577"/>
          <ac:spMkLst>
            <pc:docMk/>
            <pc:sldMk cId="2041341814" sldId="258"/>
            <ac:spMk id="5" creationId="{00000000-0000-0000-0000-000000000000}"/>
          </ac:spMkLst>
        </pc:spChg>
        <pc:spChg chg="mod">
          <ac:chgData name="info@eetoke.com" userId="265c521d-9615-4b0a-aa9e-fead0601ac19" providerId="ADAL" clId="{95AADC91-14FF-4E9D-BA48-982145482023}" dt="2025-11-20T13:44:54.445" v="2803" actId="20577"/>
          <ac:spMkLst>
            <pc:docMk/>
            <pc:sldMk cId="2041341814" sldId="258"/>
            <ac:spMk id="6" creationId="{00000000-0000-0000-0000-000000000000}"/>
          </ac:spMkLst>
        </pc:spChg>
        <pc:picChg chg="add mod">
          <ac:chgData name="info@eetoke.com" userId="265c521d-9615-4b0a-aa9e-fead0601ac19" providerId="ADAL" clId="{95AADC91-14FF-4E9D-BA48-982145482023}" dt="2025-11-19T17:04:28.394" v="973"/>
          <ac:picMkLst>
            <pc:docMk/>
            <pc:sldMk cId="2041341814" sldId="258"/>
            <ac:picMk id="2" creationId="{C19902B6-0BA5-5BB9-CEA4-5C27257A8BA9}"/>
          </ac:picMkLst>
        </pc:picChg>
      </pc:sldChg>
      <pc:sldChg chg="addSp delSp modSp del mod">
        <pc:chgData name="info@eetoke.com" userId="265c521d-9615-4b0a-aa9e-fead0601ac19" providerId="ADAL" clId="{95AADC91-14FF-4E9D-BA48-982145482023}" dt="2025-11-19T17:32:03.331" v="1638" actId="2696"/>
        <pc:sldMkLst>
          <pc:docMk/>
          <pc:sldMk cId="289063348" sldId="259"/>
        </pc:sldMkLst>
      </pc:sldChg>
      <pc:sldChg chg="addSp modSp del mod">
        <pc:chgData name="info@eetoke.com" userId="265c521d-9615-4b0a-aa9e-fead0601ac19" providerId="ADAL" clId="{95AADC91-14FF-4E9D-BA48-982145482023}" dt="2025-11-19T17:52:24.784" v="2356" actId="2696"/>
        <pc:sldMkLst>
          <pc:docMk/>
          <pc:sldMk cId="2891628767" sldId="260"/>
        </pc:sldMkLst>
      </pc:sldChg>
      <pc:sldChg chg="addSp modSp del">
        <pc:chgData name="info@eetoke.com" userId="265c521d-9615-4b0a-aa9e-fead0601ac19" providerId="ADAL" clId="{95AADC91-14FF-4E9D-BA48-982145482023}" dt="2025-11-19T17:37:33.512" v="1889" actId="2696"/>
        <pc:sldMkLst>
          <pc:docMk/>
          <pc:sldMk cId="2833839151" sldId="261"/>
        </pc:sldMkLst>
      </pc:sldChg>
      <pc:sldChg chg="addSp modSp del">
        <pc:chgData name="info@eetoke.com" userId="265c521d-9615-4b0a-aa9e-fead0601ac19" providerId="ADAL" clId="{95AADC91-14FF-4E9D-BA48-982145482023}" dt="2025-11-19T17:37:30.269" v="1888" actId="2696"/>
        <pc:sldMkLst>
          <pc:docMk/>
          <pc:sldMk cId="4106284169" sldId="262"/>
        </pc:sldMkLst>
      </pc:sldChg>
      <pc:sldChg chg="addSp modSp del">
        <pc:chgData name="info@eetoke.com" userId="265c521d-9615-4b0a-aa9e-fead0601ac19" providerId="ADAL" clId="{95AADC91-14FF-4E9D-BA48-982145482023}" dt="2025-11-19T17:37:28.129" v="1887" actId="2696"/>
        <pc:sldMkLst>
          <pc:docMk/>
          <pc:sldMk cId="182260020" sldId="263"/>
        </pc:sldMkLst>
      </pc:sldChg>
      <pc:sldChg chg="addSp modSp del">
        <pc:chgData name="info@eetoke.com" userId="265c521d-9615-4b0a-aa9e-fead0601ac19" providerId="ADAL" clId="{95AADC91-14FF-4E9D-BA48-982145482023}" dt="2025-11-19T17:37:26.083" v="1886" actId="2696"/>
        <pc:sldMkLst>
          <pc:docMk/>
          <pc:sldMk cId="1544840953" sldId="267"/>
        </pc:sldMkLst>
      </pc:sldChg>
      <pc:sldChg chg="addSp delSp modSp mod">
        <pc:chgData name="info@eetoke.com" userId="265c521d-9615-4b0a-aa9e-fead0601ac19" providerId="ADAL" clId="{95AADC91-14FF-4E9D-BA48-982145482023}" dt="2025-11-20T13:45:34.450" v="2807" actId="478"/>
        <pc:sldMkLst>
          <pc:docMk/>
          <pc:sldMk cId="424641335" sldId="268"/>
        </pc:sldMkLst>
        <pc:spChg chg="add mod">
          <ac:chgData name="info@eetoke.com" userId="265c521d-9615-4b0a-aa9e-fead0601ac19" providerId="ADAL" clId="{95AADC91-14FF-4E9D-BA48-982145482023}" dt="2025-11-19T08:58:34.912" v="217" actId="478"/>
          <ac:spMkLst>
            <pc:docMk/>
            <pc:sldMk cId="424641335" sldId="268"/>
            <ac:spMk id="3" creationId="{880B3A08-CED2-7E29-B754-DBCBF27C635B}"/>
          </ac:spMkLst>
        </pc:spChg>
        <pc:spChg chg="mod">
          <ac:chgData name="info@eetoke.com" userId="265c521d-9615-4b0a-aa9e-fead0601ac19" providerId="ADAL" clId="{95AADC91-14FF-4E9D-BA48-982145482023}" dt="2025-11-19T08:58:47.031" v="231" actId="20577"/>
          <ac:spMkLst>
            <pc:docMk/>
            <pc:sldMk cId="424641335" sldId="268"/>
            <ac:spMk id="5" creationId="{00000000-0000-0000-0000-000000000000}"/>
          </ac:spMkLst>
        </pc:spChg>
        <pc:picChg chg="add mod">
          <ac:chgData name="info@eetoke.com" userId="265c521d-9615-4b0a-aa9e-fead0601ac19" providerId="ADAL" clId="{95AADC91-14FF-4E9D-BA48-982145482023}" dt="2025-11-19T17:04:36.738" v="975"/>
          <ac:picMkLst>
            <pc:docMk/>
            <pc:sldMk cId="424641335" sldId="268"/>
            <ac:picMk id="2" creationId="{715802A5-995C-7800-C493-26BFD4B9D947}"/>
          </ac:picMkLst>
        </pc:picChg>
        <pc:picChg chg="add mod">
          <ac:chgData name="info@eetoke.com" userId="265c521d-9615-4b0a-aa9e-fead0601ac19" providerId="ADAL" clId="{95AADC91-14FF-4E9D-BA48-982145482023}" dt="2025-11-19T17:05:11.772" v="984" actId="1076"/>
          <ac:picMkLst>
            <pc:docMk/>
            <pc:sldMk cId="424641335" sldId="268"/>
            <ac:picMk id="4" creationId="{BD0AC61A-D51F-8A32-3069-2D6BD0E0885A}"/>
          </ac:picMkLst>
        </pc:picChg>
      </pc:sldChg>
      <pc:sldChg chg="addSp delSp modSp mod ord">
        <pc:chgData name="info@eetoke.com" userId="265c521d-9615-4b0a-aa9e-fead0601ac19" providerId="ADAL" clId="{95AADC91-14FF-4E9D-BA48-982145482023}" dt="2025-11-20T13:45:41.054" v="2809" actId="478"/>
        <pc:sldMkLst>
          <pc:docMk/>
          <pc:sldMk cId="3980665089" sldId="269"/>
        </pc:sldMkLst>
        <pc:spChg chg="mod">
          <ac:chgData name="info@eetoke.com" userId="265c521d-9615-4b0a-aa9e-fead0601ac19" providerId="ADAL" clId="{95AADC91-14FF-4E9D-BA48-982145482023}" dt="2025-11-19T16:37:28.638" v="589" actId="2711"/>
          <ac:spMkLst>
            <pc:docMk/>
            <pc:sldMk cId="3980665089" sldId="269"/>
            <ac:spMk id="2" creationId="{00000000-0000-0000-0000-000000000000}"/>
          </ac:spMkLst>
        </pc:spChg>
        <pc:spChg chg="mod">
          <ac:chgData name="info@eetoke.com" userId="265c521d-9615-4b0a-aa9e-fead0601ac19" providerId="ADAL" clId="{95AADC91-14FF-4E9D-BA48-982145482023}" dt="2025-11-19T09:08:05.225" v="553" actId="5793"/>
          <ac:spMkLst>
            <pc:docMk/>
            <pc:sldMk cId="3980665089" sldId="269"/>
            <ac:spMk id="4" creationId="{9A464E60-4AA8-15D1-03D9-336327920571}"/>
          </ac:spMkLst>
        </pc:spChg>
        <pc:spChg chg="mod">
          <ac:chgData name="info@eetoke.com" userId="265c521d-9615-4b0a-aa9e-fead0601ac19" providerId="ADAL" clId="{95AADC91-14FF-4E9D-BA48-982145482023}" dt="2025-11-19T17:28:28.294" v="1518" actId="1076"/>
          <ac:spMkLst>
            <pc:docMk/>
            <pc:sldMk cId="3980665089" sldId="269"/>
            <ac:spMk id="6" creationId="{00000000-0000-0000-0000-000000000000}"/>
          </ac:spMkLst>
        </pc:spChg>
        <pc:graphicFrameChg chg="add mod modGraphic">
          <ac:chgData name="info@eetoke.com" userId="265c521d-9615-4b0a-aa9e-fead0601ac19" providerId="ADAL" clId="{95AADC91-14FF-4E9D-BA48-982145482023}" dt="2025-11-19T16:37:34.866" v="590" actId="2711"/>
          <ac:graphicFrameMkLst>
            <pc:docMk/>
            <pc:sldMk cId="3980665089" sldId="269"/>
            <ac:graphicFrameMk id="3" creationId="{72FBC8E1-B2C2-CA01-B39A-0ADB70EF476A}"/>
          </ac:graphicFrameMkLst>
        </pc:graphicFrameChg>
        <pc:picChg chg="add mod">
          <ac:chgData name="info@eetoke.com" userId="265c521d-9615-4b0a-aa9e-fead0601ac19" providerId="ADAL" clId="{95AADC91-14FF-4E9D-BA48-982145482023}" dt="2025-11-19T17:04:41.487" v="976"/>
          <ac:picMkLst>
            <pc:docMk/>
            <pc:sldMk cId="3980665089" sldId="269"/>
            <ac:picMk id="5" creationId="{E42DB0B8-CA83-F139-D182-1A0F53AA2769}"/>
          </ac:picMkLst>
        </pc:picChg>
      </pc:sldChg>
      <pc:sldChg chg="addSp delSp modSp mod ord">
        <pc:chgData name="info@eetoke.com" userId="265c521d-9615-4b0a-aa9e-fead0601ac19" providerId="ADAL" clId="{95AADC91-14FF-4E9D-BA48-982145482023}" dt="2025-11-20T14:16:46.823" v="3103" actId="1440"/>
        <pc:sldMkLst>
          <pc:docMk/>
          <pc:sldMk cId="2490618232" sldId="271"/>
        </pc:sldMkLst>
        <pc:spChg chg="mod">
          <ac:chgData name="info@eetoke.com" userId="265c521d-9615-4b0a-aa9e-fead0601ac19" providerId="ADAL" clId="{95AADC91-14FF-4E9D-BA48-982145482023}" dt="2025-11-19T09:09:34.134" v="578" actId="20577"/>
          <ac:spMkLst>
            <pc:docMk/>
            <pc:sldMk cId="2490618232" sldId="271"/>
            <ac:spMk id="2" creationId="{00000000-0000-0000-0000-000000000000}"/>
          </ac:spMkLst>
        </pc:spChg>
        <pc:spChg chg="mod">
          <ac:chgData name="info@eetoke.com" userId="265c521d-9615-4b0a-aa9e-fead0601ac19" providerId="ADAL" clId="{95AADC91-14FF-4E9D-BA48-982145482023}" dt="2025-11-19T17:28:29.538" v="1519" actId="1076"/>
          <ac:spMkLst>
            <pc:docMk/>
            <pc:sldMk cId="2490618232" sldId="271"/>
            <ac:spMk id="3" creationId="{00000000-0000-0000-0000-000000000000}"/>
          </ac:spMkLst>
        </pc:spChg>
        <pc:spChg chg="add mod">
          <ac:chgData name="info@eetoke.com" userId="265c521d-9615-4b0a-aa9e-fead0601ac19" providerId="ADAL" clId="{95AADC91-14FF-4E9D-BA48-982145482023}" dt="2025-11-19T17:28:23.157" v="1513" actId="14100"/>
          <ac:spMkLst>
            <pc:docMk/>
            <pc:sldMk cId="2490618232" sldId="271"/>
            <ac:spMk id="13" creationId="{7E7F250E-A618-E0F8-A742-999B2B367364}"/>
          </ac:spMkLst>
        </pc:spChg>
        <pc:picChg chg="add mod">
          <ac:chgData name="info@eetoke.com" userId="265c521d-9615-4b0a-aa9e-fead0601ac19" providerId="ADAL" clId="{95AADC91-14FF-4E9D-BA48-982145482023}" dt="2025-11-19T17:04:43.758" v="977"/>
          <ac:picMkLst>
            <pc:docMk/>
            <pc:sldMk cId="2490618232" sldId="271"/>
            <ac:picMk id="4" creationId="{7EB36A6B-4F94-FC7D-95F3-31C2B2468564}"/>
          </ac:picMkLst>
        </pc:picChg>
        <pc:picChg chg="add mod">
          <ac:chgData name="info@eetoke.com" userId="265c521d-9615-4b0a-aa9e-fead0601ac19" providerId="ADAL" clId="{95AADC91-14FF-4E9D-BA48-982145482023}" dt="2025-11-20T14:16:46.823" v="3103" actId="1440"/>
          <ac:picMkLst>
            <pc:docMk/>
            <pc:sldMk cId="2490618232" sldId="271"/>
            <ac:picMk id="11266" creationId="{47DA05CF-1557-51AA-2874-9842F1D2BE02}"/>
          </ac:picMkLst>
        </pc:picChg>
      </pc:sldChg>
      <pc:sldChg chg="addSp delSp modSp new mod ord">
        <pc:chgData name="info@eetoke.com" userId="265c521d-9615-4b0a-aa9e-fead0601ac19" providerId="ADAL" clId="{95AADC91-14FF-4E9D-BA48-982145482023}" dt="2025-11-20T13:43:31.467" v="2797" actId="1076"/>
        <pc:sldMkLst>
          <pc:docMk/>
          <pc:sldMk cId="3538179269" sldId="272"/>
        </pc:sldMkLst>
        <pc:spChg chg="mod">
          <ac:chgData name="info@eetoke.com" userId="265c521d-9615-4b0a-aa9e-fead0601ac19" providerId="ADAL" clId="{95AADC91-14FF-4E9D-BA48-982145482023}" dt="2025-11-18T08:59:05.572" v="21" actId="20577"/>
          <ac:spMkLst>
            <pc:docMk/>
            <pc:sldMk cId="3538179269" sldId="272"/>
            <ac:spMk id="2" creationId="{DCE402AD-55B5-BDB4-A075-B39484EF0C5E}"/>
          </ac:spMkLst>
        </pc:spChg>
        <pc:spChg chg="mod">
          <ac:chgData name="info@eetoke.com" userId="265c521d-9615-4b0a-aa9e-fead0601ac19" providerId="ADAL" clId="{95AADC91-14FF-4E9D-BA48-982145482023}" dt="2025-11-20T13:38:16.411" v="2742" actId="27636"/>
          <ac:spMkLst>
            <pc:docMk/>
            <pc:sldMk cId="3538179269" sldId="272"/>
            <ac:spMk id="3" creationId="{4A3DC475-85A5-1779-67C4-296E478DC2A9}"/>
          </ac:spMkLst>
        </pc:spChg>
        <pc:spChg chg="add mod">
          <ac:chgData name="info@eetoke.com" userId="265c521d-9615-4b0a-aa9e-fead0601ac19" providerId="ADAL" clId="{95AADC91-14FF-4E9D-BA48-982145482023}" dt="2025-11-20T13:43:31.467" v="2797" actId="1076"/>
          <ac:spMkLst>
            <pc:docMk/>
            <pc:sldMk cId="3538179269" sldId="272"/>
            <ac:spMk id="6" creationId="{8EC5DA78-9637-205B-E650-1CDC3B397E45}"/>
          </ac:spMkLst>
        </pc:spChg>
        <pc:picChg chg="add mod">
          <ac:chgData name="info@eetoke.com" userId="265c521d-9615-4b0a-aa9e-fead0601ac19" providerId="ADAL" clId="{95AADC91-14FF-4E9D-BA48-982145482023}" dt="2025-11-19T17:03:45.927" v="963" actId="1076"/>
          <ac:picMkLst>
            <pc:docMk/>
            <pc:sldMk cId="3538179269" sldId="272"/>
            <ac:picMk id="3076" creationId="{A968B135-0F45-7AAA-0E1F-76E1A5D55BD9}"/>
          </ac:picMkLst>
        </pc:picChg>
      </pc:sldChg>
      <pc:sldChg chg="addSp delSp modSp add mod chgLayout">
        <pc:chgData name="info@eetoke.com" userId="265c521d-9615-4b0a-aa9e-fead0601ac19" providerId="ADAL" clId="{95AADC91-14FF-4E9D-BA48-982145482023}" dt="2025-11-20T13:45:42.751" v="2810" actId="478"/>
        <pc:sldMkLst>
          <pc:docMk/>
          <pc:sldMk cId="3965633608" sldId="273"/>
        </pc:sldMkLst>
        <pc:spChg chg="mod ord">
          <ac:chgData name="info@eetoke.com" userId="265c521d-9615-4b0a-aa9e-fead0601ac19" providerId="ADAL" clId="{95AADC91-14FF-4E9D-BA48-982145482023}" dt="2025-11-19T17:28:52.852" v="1520" actId="6264"/>
          <ac:spMkLst>
            <pc:docMk/>
            <pc:sldMk cId="3965633608" sldId="273"/>
            <ac:spMk id="2" creationId="{1723F262-A988-B0EC-316B-A82E6436231B}"/>
          </ac:spMkLst>
        </pc:spChg>
        <pc:spChg chg="mod ord">
          <ac:chgData name="info@eetoke.com" userId="265c521d-9615-4b0a-aa9e-fead0601ac19" providerId="ADAL" clId="{95AADC91-14FF-4E9D-BA48-982145482023}" dt="2025-11-19T17:28:52.852" v="1520" actId="6264"/>
          <ac:spMkLst>
            <pc:docMk/>
            <pc:sldMk cId="3965633608" sldId="273"/>
            <ac:spMk id="3" creationId="{C1FFE744-1690-EEF5-6F3C-7EF955B61F8F}"/>
          </ac:spMkLst>
        </pc:spChg>
        <pc:graphicFrameChg chg="add mod modGraphic">
          <ac:chgData name="info@eetoke.com" userId="265c521d-9615-4b0a-aa9e-fead0601ac19" providerId="ADAL" clId="{95AADC91-14FF-4E9D-BA48-982145482023}" dt="2025-11-19T17:29:46.212" v="1528" actId="2164"/>
          <ac:graphicFrameMkLst>
            <pc:docMk/>
            <pc:sldMk cId="3965633608" sldId="273"/>
            <ac:graphicFrameMk id="10" creationId="{0C987DBD-5B64-6B06-2162-62D4E0205EFB}"/>
          </ac:graphicFrameMkLst>
        </pc:graphicFrameChg>
      </pc:sldChg>
      <pc:sldChg chg="add del">
        <pc:chgData name="info@eetoke.com" userId="265c521d-9615-4b0a-aa9e-fead0601ac19" providerId="ADAL" clId="{95AADC91-14FF-4E9D-BA48-982145482023}" dt="2025-11-19T17:27:58.366" v="1481" actId="2890"/>
        <pc:sldMkLst>
          <pc:docMk/>
          <pc:sldMk cId="1363024252" sldId="274"/>
        </pc:sldMkLst>
      </pc:sldChg>
      <pc:sldChg chg="add del">
        <pc:chgData name="info@eetoke.com" userId="265c521d-9615-4b0a-aa9e-fead0601ac19" providerId="ADAL" clId="{95AADC91-14FF-4E9D-BA48-982145482023}" dt="2025-11-19T17:27:47.684" v="1475" actId="2890"/>
        <pc:sldMkLst>
          <pc:docMk/>
          <pc:sldMk cId="3011132640" sldId="274"/>
        </pc:sldMkLst>
      </pc:sldChg>
      <pc:sldChg chg="addSp delSp modSp add mod ord">
        <pc:chgData name="info@eetoke.com" userId="265c521d-9615-4b0a-aa9e-fead0601ac19" providerId="ADAL" clId="{95AADC91-14FF-4E9D-BA48-982145482023}" dt="2025-11-20T13:45:26.910" v="2806" actId="478"/>
        <pc:sldMkLst>
          <pc:docMk/>
          <pc:sldMk cId="3815122987" sldId="274"/>
        </pc:sldMkLst>
        <pc:spChg chg="mod">
          <ac:chgData name="info@eetoke.com" userId="265c521d-9615-4b0a-aa9e-fead0601ac19" providerId="ADAL" clId="{95AADC91-14FF-4E9D-BA48-982145482023}" dt="2025-11-19T17:32:14.251" v="1676" actId="20577"/>
          <ac:spMkLst>
            <pc:docMk/>
            <pc:sldMk cId="3815122987" sldId="274"/>
            <ac:spMk id="2" creationId="{B092B534-2AEA-5357-8B87-57615FF0A700}"/>
          </ac:spMkLst>
        </pc:spChg>
        <pc:spChg chg="mod">
          <ac:chgData name="info@eetoke.com" userId="265c521d-9615-4b0a-aa9e-fead0601ac19" providerId="ADAL" clId="{95AADC91-14FF-4E9D-BA48-982145482023}" dt="2025-11-19T17:49:42.033" v="2347" actId="20577"/>
          <ac:spMkLst>
            <pc:docMk/>
            <pc:sldMk cId="3815122987" sldId="274"/>
            <ac:spMk id="3" creationId="{FCD1D7AF-24F1-3CF0-7008-32661EDAE80F}"/>
          </ac:spMkLst>
        </pc:spChg>
        <pc:spChg chg="mod">
          <ac:chgData name="info@eetoke.com" userId="265c521d-9615-4b0a-aa9e-fead0601ac19" providerId="ADAL" clId="{95AADC91-14FF-4E9D-BA48-982145482023}" dt="2025-11-19T17:49:38.674" v="2327" actId="27636"/>
          <ac:spMkLst>
            <pc:docMk/>
            <pc:sldMk cId="3815122987" sldId="274"/>
            <ac:spMk id="13" creationId="{0BAA2413-8E77-BA9C-52AF-5E0D896AD2AF}"/>
          </ac:spMkLst>
        </pc:spChg>
      </pc:sldChg>
      <pc:sldChg chg="add del">
        <pc:chgData name="info@eetoke.com" userId="265c521d-9615-4b0a-aa9e-fead0601ac19" providerId="ADAL" clId="{95AADC91-14FF-4E9D-BA48-982145482023}" dt="2025-11-19T17:27:57.836" v="1480"/>
        <pc:sldMkLst>
          <pc:docMk/>
          <pc:sldMk cId="3517781139" sldId="275"/>
        </pc:sldMkLst>
      </pc:sldChg>
      <pc:sldChg chg="addSp delSp modSp add mod">
        <pc:chgData name="info@eetoke.com" userId="265c521d-9615-4b0a-aa9e-fead0601ac19" providerId="ADAL" clId="{95AADC91-14FF-4E9D-BA48-982145482023}" dt="2025-11-20T13:45:47.806" v="2812" actId="478"/>
        <pc:sldMkLst>
          <pc:docMk/>
          <pc:sldMk cId="3612520689" sldId="275"/>
        </pc:sldMkLst>
        <pc:spChg chg="mod">
          <ac:chgData name="info@eetoke.com" userId="265c521d-9615-4b0a-aa9e-fead0601ac19" providerId="ADAL" clId="{95AADC91-14FF-4E9D-BA48-982145482023}" dt="2025-11-19T17:43:09.942" v="2116" actId="20577"/>
          <ac:spMkLst>
            <pc:docMk/>
            <pc:sldMk cId="3612520689" sldId="275"/>
            <ac:spMk id="2" creationId="{19278DEE-B546-73CF-E9E1-7A593AA45FA9}"/>
          </ac:spMkLst>
        </pc:spChg>
        <pc:spChg chg="mod">
          <ac:chgData name="info@eetoke.com" userId="265c521d-9615-4b0a-aa9e-fead0601ac19" providerId="ADAL" clId="{95AADC91-14FF-4E9D-BA48-982145482023}" dt="2025-11-19T17:42:15.880" v="2100" actId="27636"/>
          <ac:spMkLst>
            <pc:docMk/>
            <pc:sldMk cId="3612520689" sldId="275"/>
            <ac:spMk id="3" creationId="{EDC8AA93-03A6-9E94-A453-74EF25309D74}"/>
          </ac:spMkLst>
        </pc:spChg>
        <pc:picChg chg="add mod">
          <ac:chgData name="info@eetoke.com" userId="265c521d-9615-4b0a-aa9e-fead0601ac19" providerId="ADAL" clId="{95AADC91-14FF-4E9D-BA48-982145482023}" dt="2025-11-19T17:43:11.968" v="2117" actId="1076"/>
          <ac:picMkLst>
            <pc:docMk/>
            <pc:sldMk cId="3612520689" sldId="275"/>
            <ac:picMk id="15362" creationId="{E5C87F04-A2B7-2A35-0E84-46DD93FF71A7}"/>
          </ac:picMkLst>
        </pc:picChg>
      </pc:sldChg>
      <pc:sldChg chg="addSp delSp modSp add mod">
        <pc:chgData name="info@eetoke.com" userId="265c521d-9615-4b0a-aa9e-fead0601ac19" providerId="ADAL" clId="{95AADC91-14FF-4E9D-BA48-982145482023}" dt="2025-11-20T13:45:53.630" v="2814" actId="478"/>
        <pc:sldMkLst>
          <pc:docMk/>
          <pc:sldMk cId="807756377" sldId="276"/>
        </pc:sldMkLst>
        <pc:spChg chg="mod">
          <ac:chgData name="info@eetoke.com" userId="265c521d-9615-4b0a-aa9e-fead0601ac19" providerId="ADAL" clId="{95AADC91-14FF-4E9D-BA48-982145482023}" dt="2025-11-20T13:18:22.193" v="2393" actId="20577"/>
          <ac:spMkLst>
            <pc:docMk/>
            <pc:sldMk cId="807756377" sldId="276"/>
            <ac:spMk id="2" creationId="{8E23AB68-F7BA-58E8-CC1E-537AA7E7FF37}"/>
          </ac:spMkLst>
        </pc:spChg>
        <pc:spChg chg="mod">
          <ac:chgData name="info@eetoke.com" userId="265c521d-9615-4b0a-aa9e-fead0601ac19" providerId="ADAL" clId="{95AADC91-14FF-4E9D-BA48-982145482023}" dt="2025-11-19T17:50:41.432" v="2355" actId="5793"/>
          <ac:spMkLst>
            <pc:docMk/>
            <pc:sldMk cId="807756377" sldId="276"/>
            <ac:spMk id="3" creationId="{F6668BEF-6B97-1C78-17BA-F630588C278B}"/>
          </ac:spMkLst>
        </pc:spChg>
      </pc:sldChg>
      <pc:sldChg chg="addSp delSp modSp add mod">
        <pc:chgData name="info@eetoke.com" userId="265c521d-9615-4b0a-aa9e-fead0601ac19" providerId="ADAL" clId="{95AADC91-14FF-4E9D-BA48-982145482023}" dt="2025-11-20T14:22:00.004" v="3332" actId="27636"/>
        <pc:sldMkLst>
          <pc:docMk/>
          <pc:sldMk cId="1004949110" sldId="277"/>
        </pc:sldMkLst>
        <pc:spChg chg="mod">
          <ac:chgData name="info@eetoke.com" userId="265c521d-9615-4b0a-aa9e-fead0601ac19" providerId="ADAL" clId="{95AADC91-14FF-4E9D-BA48-982145482023}" dt="2025-11-20T14:22:00.004" v="3332" actId="27636"/>
          <ac:spMkLst>
            <pc:docMk/>
            <pc:sldMk cId="1004949110" sldId="277"/>
            <ac:spMk id="3" creationId="{0E5B1C0E-7C27-E8F6-BAEE-C09FF2F78557}"/>
          </ac:spMkLst>
        </pc:spChg>
        <pc:spChg chg="mod">
          <ac:chgData name="info@eetoke.com" userId="265c521d-9615-4b0a-aa9e-fead0601ac19" providerId="ADAL" clId="{95AADC91-14FF-4E9D-BA48-982145482023}" dt="2025-11-20T13:17:08.799" v="2392" actId="20577"/>
          <ac:spMkLst>
            <pc:docMk/>
            <pc:sldMk cId="1004949110" sldId="277"/>
            <ac:spMk id="5" creationId="{5BA0DBB9-A6D0-85BC-390B-84DE036BFD71}"/>
          </ac:spMkLst>
        </pc:spChg>
        <pc:picChg chg="add mod">
          <ac:chgData name="info@eetoke.com" userId="265c521d-9615-4b0a-aa9e-fead0601ac19" providerId="ADAL" clId="{95AADC91-14FF-4E9D-BA48-982145482023}" dt="2025-11-20T14:16:34.161" v="3102" actId="1076"/>
          <ac:picMkLst>
            <pc:docMk/>
            <pc:sldMk cId="1004949110" sldId="277"/>
            <ac:picMk id="1026" creationId="{99949121-0C52-2C2D-0354-DEC0F3797462}"/>
          </ac:picMkLst>
        </pc:picChg>
      </pc:sldChg>
      <pc:sldChg chg="addSp delSp modSp add mod">
        <pc:chgData name="info@eetoke.com" userId="265c521d-9615-4b0a-aa9e-fead0601ac19" providerId="ADAL" clId="{95AADC91-14FF-4E9D-BA48-982145482023}" dt="2025-11-20T14:22:52.714" v="3359" actId="20577"/>
        <pc:sldMkLst>
          <pc:docMk/>
          <pc:sldMk cId="70356865" sldId="278"/>
        </pc:sldMkLst>
        <pc:spChg chg="mod">
          <ac:chgData name="info@eetoke.com" userId="265c521d-9615-4b0a-aa9e-fead0601ac19" providerId="ADAL" clId="{95AADC91-14FF-4E9D-BA48-982145482023}" dt="2025-11-20T13:18:41.511" v="2416" actId="20577"/>
          <ac:spMkLst>
            <pc:docMk/>
            <pc:sldMk cId="70356865" sldId="278"/>
            <ac:spMk id="2" creationId="{0FFA316E-ADBA-9567-8131-FD3EBF8A71A3}"/>
          </ac:spMkLst>
        </pc:spChg>
        <pc:spChg chg="mod">
          <ac:chgData name="info@eetoke.com" userId="265c521d-9615-4b0a-aa9e-fead0601ac19" providerId="ADAL" clId="{95AADC91-14FF-4E9D-BA48-982145482023}" dt="2025-11-20T14:22:52.714" v="3359" actId="20577"/>
          <ac:spMkLst>
            <pc:docMk/>
            <pc:sldMk cId="70356865" sldId="278"/>
            <ac:spMk id="3" creationId="{D22975FD-A673-7B96-0AE0-EEEB41A21FF5}"/>
          </ac:spMkLst>
        </pc:spChg>
      </pc:sldChg>
      <pc:sldMasterChg chg="modSldLayout">
        <pc:chgData name="info@eetoke.com" userId="265c521d-9615-4b0a-aa9e-fead0601ac19" providerId="ADAL" clId="{95AADC91-14FF-4E9D-BA48-982145482023}" dt="2025-11-19T16:57:50.423" v="950" actId="1076"/>
        <pc:sldMasterMkLst>
          <pc:docMk/>
          <pc:sldMasterMk cId="1782682660" sldId="2147483648"/>
        </pc:sldMasterMkLst>
        <pc:sldLayoutChg chg="addSp delSp modSp">
          <pc:chgData name="info@eetoke.com" userId="265c521d-9615-4b0a-aa9e-fead0601ac19" providerId="ADAL" clId="{95AADC91-14FF-4E9D-BA48-982145482023}" dt="2025-11-19T16:57:50.423" v="950" actId="1076"/>
          <pc:sldLayoutMkLst>
            <pc:docMk/>
            <pc:sldMasterMk cId="1782682660" sldId="2147483648"/>
            <pc:sldLayoutMk cId="3887510112" sldId="2147483649"/>
          </pc:sldLayoutMkLst>
          <pc:spChg chg="add del mod">
            <ac:chgData name="info@eetoke.com" userId="265c521d-9615-4b0a-aa9e-fead0601ac19" providerId="ADAL" clId="{95AADC91-14FF-4E9D-BA48-982145482023}" dt="2025-11-19T16:57:50.423" v="950" actId="1076"/>
            <ac:spMkLst>
              <pc:docMk/>
              <pc:sldMasterMk cId="1782682660" sldId="2147483648"/>
              <pc:sldLayoutMk cId="3887510112" sldId="2147483649"/>
              <ac:spMk id="6"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nl-NL" dirty="0"/>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AA58B3E3-0B46-4CB7-84E8-02C375A82059}" type="datetime1">
              <a:rPr lang="nl-NL" smtClean="0"/>
              <a:t>26-11-2025</a:t>
            </a:fld>
            <a:endParaRPr lang="nl-NL" dirty="0"/>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nl-NL" dirty="0"/>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8E322BB-75AD-4A1E-9661-2724167329F0}" type="slidenum">
              <a:rPr lang="nl-NL" smtClean="0"/>
              <a:t>‹nr.›</a:t>
            </a:fld>
            <a:endParaRPr lang="nl-NL" dirty="0"/>
          </a:p>
        </p:txBody>
      </p:sp>
    </p:spTree>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nl-NL" noProof="0"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2A95A286-AD4E-4D18-9BFA-57E44BBC997A}" type="datetime1">
              <a:rPr lang="nl-NL" noProof="0" smtClean="0"/>
              <a:t>26-11-2025</a:t>
            </a:fld>
            <a:endParaRPr lang="nl-NL" noProof="0" dirty="0"/>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nl-NL" noProof="0"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nl-NL" noProof="0" dirty="0"/>
              <a:t>Klik om de tekststijlen van het model te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nl-NL" noProof="0"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B045B7DE-1198-4F2F-B574-CA8CAE341642}" type="slidenum">
              <a:rPr lang="nl-NL" noProof="0" smtClean="0"/>
              <a:t>‹nr.›</a:t>
            </a:fld>
            <a:endParaRPr lang="nl-NL" noProof="0" dirty="0"/>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hf hdr="0" ftr="0" dt="0"/>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a:p>
        </p:txBody>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B045B7DE-1198-4F2F-B574-CA8CAE341642}" type="slidenum">
              <a:rPr lang="nl-NL" smtClean="0"/>
              <a:t>1</a:t>
            </a:fld>
            <a:endParaRPr lang="nl-NL" dirty="0"/>
          </a:p>
        </p:txBody>
      </p:sp>
    </p:spTree>
    <p:extLst>
      <p:ext uri="{BB962C8B-B14F-4D97-AF65-F5344CB8AC3E}">
        <p14:creationId xmlns:p14="http://schemas.microsoft.com/office/powerpoint/2010/main" val="2570794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556D0-B1C3-CD48-0412-BA02725CDA3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2E4FC89-93DB-22EE-13A0-0E504DB115EB}"/>
              </a:ext>
            </a:extLst>
          </p:cNvPr>
          <p:cNvSpPr>
            <a:spLocks noGrp="1" noRot="1" noChangeAspect="1"/>
          </p:cNvSpPr>
          <p:nvPr>
            <p:ph type="sldImg"/>
          </p:nvPr>
        </p:nvSpPr>
        <p:spPr/>
        <p:txBody>
          <a:bodyPr/>
          <a:lstStyle/>
          <a:p>
            <a:endParaRPr lang="nl-NL"/>
          </a:p>
        </p:txBody>
      </p:sp>
      <p:sp>
        <p:nvSpPr>
          <p:cNvPr id="3" name="Tijdelijke aanduiding voor notities 2">
            <a:extLst>
              <a:ext uri="{FF2B5EF4-FFF2-40B4-BE49-F238E27FC236}">
                <a16:creationId xmlns:a16="http://schemas.microsoft.com/office/drawing/2014/main" id="{A6B5FA14-463D-76FE-6C60-A784ADE65DF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69A1EBB-7147-0754-DB8D-6D5154C375B1}"/>
              </a:ext>
            </a:extLst>
          </p:cNvPr>
          <p:cNvSpPr>
            <a:spLocks noGrp="1"/>
          </p:cNvSpPr>
          <p:nvPr>
            <p:ph type="sldNum" sz="quarter" idx="10"/>
          </p:nvPr>
        </p:nvSpPr>
        <p:spPr/>
        <p:txBody>
          <a:bodyPr/>
          <a:lstStyle/>
          <a:p>
            <a:pPr rtl="0"/>
            <a:fld id="{B045B7DE-1198-4F2F-B574-CA8CAE341642}" type="slidenum">
              <a:rPr lang="nl-NL" smtClean="0"/>
              <a:t>11</a:t>
            </a:fld>
            <a:endParaRPr lang="nl-NL" dirty="0"/>
          </a:p>
        </p:txBody>
      </p:sp>
    </p:spTree>
    <p:extLst>
      <p:ext uri="{BB962C8B-B14F-4D97-AF65-F5344CB8AC3E}">
        <p14:creationId xmlns:p14="http://schemas.microsoft.com/office/powerpoint/2010/main" val="799001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9F6C7-94DF-D35E-3402-B495CBD1F6C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8BAD4B1-CADF-0D6E-6585-5CE71A83285B}"/>
              </a:ext>
            </a:extLst>
          </p:cNvPr>
          <p:cNvSpPr>
            <a:spLocks noGrp="1" noRot="1" noChangeAspect="1"/>
          </p:cNvSpPr>
          <p:nvPr>
            <p:ph type="sldImg"/>
          </p:nvPr>
        </p:nvSpPr>
        <p:spPr/>
        <p:txBody>
          <a:bodyPr/>
          <a:lstStyle/>
          <a:p>
            <a:endParaRPr lang="nl-NL"/>
          </a:p>
        </p:txBody>
      </p:sp>
      <p:sp>
        <p:nvSpPr>
          <p:cNvPr id="3" name="Tijdelijke aanduiding voor notities 2">
            <a:extLst>
              <a:ext uri="{FF2B5EF4-FFF2-40B4-BE49-F238E27FC236}">
                <a16:creationId xmlns:a16="http://schemas.microsoft.com/office/drawing/2014/main" id="{15A5A8B4-11C9-C599-7EB1-C5885AF348A3}"/>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F33BC452-B59B-B96C-0A79-8D9100C0138D}"/>
              </a:ext>
            </a:extLst>
          </p:cNvPr>
          <p:cNvSpPr>
            <a:spLocks noGrp="1"/>
          </p:cNvSpPr>
          <p:nvPr>
            <p:ph type="sldNum" sz="quarter" idx="10"/>
          </p:nvPr>
        </p:nvSpPr>
        <p:spPr/>
        <p:txBody>
          <a:bodyPr/>
          <a:lstStyle/>
          <a:p>
            <a:pPr rtl="0"/>
            <a:fld id="{B045B7DE-1198-4F2F-B574-CA8CAE341642}" type="slidenum">
              <a:rPr lang="nl-NL" smtClean="0"/>
              <a:t>12</a:t>
            </a:fld>
            <a:endParaRPr lang="nl-NL" dirty="0"/>
          </a:p>
        </p:txBody>
      </p:sp>
    </p:spTree>
    <p:extLst>
      <p:ext uri="{BB962C8B-B14F-4D97-AF65-F5344CB8AC3E}">
        <p14:creationId xmlns:p14="http://schemas.microsoft.com/office/powerpoint/2010/main" val="26678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CE8C7-058F-076D-48C7-B8CE7A4D823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31061FB-9714-3C71-373E-90288FCB3B94}"/>
              </a:ext>
            </a:extLst>
          </p:cNvPr>
          <p:cNvSpPr>
            <a:spLocks noGrp="1" noRot="1" noChangeAspect="1"/>
          </p:cNvSpPr>
          <p:nvPr>
            <p:ph type="sldImg"/>
          </p:nvPr>
        </p:nvSpPr>
        <p:spPr/>
        <p:txBody>
          <a:bodyPr/>
          <a:lstStyle/>
          <a:p>
            <a:endParaRPr lang="nl-NL"/>
          </a:p>
        </p:txBody>
      </p:sp>
      <p:sp>
        <p:nvSpPr>
          <p:cNvPr id="3" name="Tijdelijke aanduiding voor notities 2">
            <a:extLst>
              <a:ext uri="{FF2B5EF4-FFF2-40B4-BE49-F238E27FC236}">
                <a16:creationId xmlns:a16="http://schemas.microsoft.com/office/drawing/2014/main" id="{8D4D88ED-8646-26CF-E357-4BBBAA8B49B0}"/>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3B16E8AA-6173-2D21-8A26-8E9E5549A391}"/>
              </a:ext>
            </a:extLst>
          </p:cNvPr>
          <p:cNvSpPr>
            <a:spLocks noGrp="1"/>
          </p:cNvSpPr>
          <p:nvPr>
            <p:ph type="sldNum" sz="quarter" idx="10"/>
          </p:nvPr>
        </p:nvSpPr>
        <p:spPr/>
        <p:txBody>
          <a:bodyPr/>
          <a:lstStyle/>
          <a:p>
            <a:pPr rtl="0"/>
            <a:fld id="{B045B7DE-1198-4F2F-B574-CA8CAE341642}" type="slidenum">
              <a:rPr lang="nl-NL" smtClean="0"/>
              <a:t>2</a:t>
            </a:fld>
            <a:endParaRPr lang="nl-NL" dirty="0"/>
          </a:p>
        </p:txBody>
      </p:sp>
    </p:spTree>
    <p:extLst>
      <p:ext uri="{BB962C8B-B14F-4D97-AF65-F5344CB8AC3E}">
        <p14:creationId xmlns:p14="http://schemas.microsoft.com/office/powerpoint/2010/main" val="848230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a:p>
        </p:txBody>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B045B7DE-1198-4F2F-B574-CA8CAE341642}" type="slidenum">
              <a:rPr lang="nl-NL" smtClean="0"/>
              <a:t>4</a:t>
            </a:fld>
            <a:endParaRPr lang="nl-NL" dirty="0"/>
          </a:p>
        </p:txBody>
      </p:sp>
    </p:spTree>
    <p:extLst>
      <p:ext uri="{BB962C8B-B14F-4D97-AF65-F5344CB8AC3E}">
        <p14:creationId xmlns:p14="http://schemas.microsoft.com/office/powerpoint/2010/main" val="2799700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a:p>
        </p:txBody>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B045B7DE-1198-4F2F-B574-CA8CAE341642}" type="slidenum">
              <a:rPr lang="nl-NL" smtClean="0"/>
              <a:t>5</a:t>
            </a:fld>
            <a:endParaRPr lang="nl-NL" dirty="0"/>
          </a:p>
        </p:txBody>
      </p:sp>
    </p:spTree>
    <p:extLst>
      <p:ext uri="{BB962C8B-B14F-4D97-AF65-F5344CB8AC3E}">
        <p14:creationId xmlns:p14="http://schemas.microsoft.com/office/powerpoint/2010/main" val="1393933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E76F6-CF8A-4D00-1BDD-93108EF7CE2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956062E-4920-2C4D-7B8A-69D29ED9F019}"/>
              </a:ext>
            </a:extLst>
          </p:cNvPr>
          <p:cNvSpPr>
            <a:spLocks noGrp="1" noRot="1" noChangeAspect="1"/>
          </p:cNvSpPr>
          <p:nvPr>
            <p:ph type="sldImg"/>
          </p:nvPr>
        </p:nvSpPr>
        <p:spPr/>
        <p:txBody>
          <a:bodyPr/>
          <a:lstStyle/>
          <a:p>
            <a:endParaRPr lang="nl-NL"/>
          </a:p>
        </p:txBody>
      </p:sp>
      <p:sp>
        <p:nvSpPr>
          <p:cNvPr id="3" name="Tijdelijke aanduiding voor notities 2">
            <a:extLst>
              <a:ext uri="{FF2B5EF4-FFF2-40B4-BE49-F238E27FC236}">
                <a16:creationId xmlns:a16="http://schemas.microsoft.com/office/drawing/2014/main" id="{902A4541-EB4C-0717-63C9-73BA802CDF7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071287F3-7A1F-CCCB-5A53-1FA4835F1D2E}"/>
              </a:ext>
            </a:extLst>
          </p:cNvPr>
          <p:cNvSpPr>
            <a:spLocks noGrp="1"/>
          </p:cNvSpPr>
          <p:nvPr>
            <p:ph type="sldNum" sz="quarter" idx="10"/>
          </p:nvPr>
        </p:nvSpPr>
        <p:spPr/>
        <p:txBody>
          <a:bodyPr/>
          <a:lstStyle/>
          <a:p>
            <a:pPr rtl="0"/>
            <a:fld id="{B045B7DE-1198-4F2F-B574-CA8CAE341642}" type="slidenum">
              <a:rPr lang="nl-NL" smtClean="0"/>
              <a:t>6</a:t>
            </a:fld>
            <a:endParaRPr lang="nl-NL" dirty="0"/>
          </a:p>
        </p:txBody>
      </p:sp>
    </p:spTree>
    <p:extLst>
      <p:ext uri="{BB962C8B-B14F-4D97-AF65-F5344CB8AC3E}">
        <p14:creationId xmlns:p14="http://schemas.microsoft.com/office/powerpoint/2010/main" val="3158547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a:p>
        </p:txBody>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B045B7DE-1198-4F2F-B574-CA8CAE341642}" type="slidenum">
              <a:rPr lang="nl-NL" smtClean="0"/>
              <a:t>7</a:t>
            </a:fld>
            <a:endParaRPr lang="nl-NL" dirty="0"/>
          </a:p>
        </p:txBody>
      </p:sp>
    </p:spTree>
    <p:extLst>
      <p:ext uri="{BB962C8B-B14F-4D97-AF65-F5344CB8AC3E}">
        <p14:creationId xmlns:p14="http://schemas.microsoft.com/office/powerpoint/2010/main" val="1877818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72EDC-B8D7-C3BE-9506-C5255C727F2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7938278-8D62-205F-A2D1-0AD41E135F54}"/>
              </a:ext>
            </a:extLst>
          </p:cNvPr>
          <p:cNvSpPr>
            <a:spLocks noGrp="1" noRot="1" noChangeAspect="1"/>
          </p:cNvSpPr>
          <p:nvPr>
            <p:ph type="sldImg"/>
          </p:nvPr>
        </p:nvSpPr>
        <p:spPr/>
        <p:txBody>
          <a:bodyPr/>
          <a:lstStyle/>
          <a:p>
            <a:endParaRPr lang="nl-NL"/>
          </a:p>
        </p:txBody>
      </p:sp>
      <p:sp>
        <p:nvSpPr>
          <p:cNvPr id="3" name="Tijdelijke aanduiding voor notities 2">
            <a:extLst>
              <a:ext uri="{FF2B5EF4-FFF2-40B4-BE49-F238E27FC236}">
                <a16:creationId xmlns:a16="http://schemas.microsoft.com/office/drawing/2014/main" id="{1E6C80F4-D5E7-088E-B385-4A662982F93F}"/>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5E02334D-F8D8-AEDB-0A73-AEB6336D3917}"/>
              </a:ext>
            </a:extLst>
          </p:cNvPr>
          <p:cNvSpPr>
            <a:spLocks noGrp="1"/>
          </p:cNvSpPr>
          <p:nvPr>
            <p:ph type="sldNum" sz="quarter" idx="10"/>
          </p:nvPr>
        </p:nvSpPr>
        <p:spPr/>
        <p:txBody>
          <a:bodyPr/>
          <a:lstStyle/>
          <a:p>
            <a:pPr rtl="0"/>
            <a:fld id="{B045B7DE-1198-4F2F-B574-CA8CAE341642}" type="slidenum">
              <a:rPr lang="nl-NL" smtClean="0"/>
              <a:t>8</a:t>
            </a:fld>
            <a:endParaRPr lang="nl-NL" dirty="0"/>
          </a:p>
        </p:txBody>
      </p:sp>
    </p:spTree>
    <p:extLst>
      <p:ext uri="{BB962C8B-B14F-4D97-AF65-F5344CB8AC3E}">
        <p14:creationId xmlns:p14="http://schemas.microsoft.com/office/powerpoint/2010/main" val="4023210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a:p>
        </p:txBody>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B045B7DE-1198-4F2F-B574-CA8CAE341642}" type="slidenum">
              <a:rPr lang="nl-NL" smtClean="0"/>
              <a:t>9</a:t>
            </a:fld>
            <a:endParaRPr lang="nl-NL" dirty="0"/>
          </a:p>
        </p:txBody>
      </p:sp>
    </p:spTree>
    <p:extLst>
      <p:ext uri="{BB962C8B-B14F-4D97-AF65-F5344CB8AC3E}">
        <p14:creationId xmlns:p14="http://schemas.microsoft.com/office/powerpoint/2010/main" val="1357419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20A97-7A41-0A62-6FCC-E351F4A10E8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34494DB-8994-99C2-F24E-7A0B96D95E9A}"/>
              </a:ext>
            </a:extLst>
          </p:cNvPr>
          <p:cNvSpPr>
            <a:spLocks noGrp="1" noRot="1" noChangeAspect="1"/>
          </p:cNvSpPr>
          <p:nvPr>
            <p:ph type="sldImg"/>
          </p:nvPr>
        </p:nvSpPr>
        <p:spPr/>
        <p:txBody>
          <a:bodyPr/>
          <a:lstStyle/>
          <a:p>
            <a:endParaRPr lang="nl-NL"/>
          </a:p>
        </p:txBody>
      </p:sp>
      <p:sp>
        <p:nvSpPr>
          <p:cNvPr id="3" name="Tijdelijke aanduiding voor notities 2">
            <a:extLst>
              <a:ext uri="{FF2B5EF4-FFF2-40B4-BE49-F238E27FC236}">
                <a16:creationId xmlns:a16="http://schemas.microsoft.com/office/drawing/2014/main" id="{953F0A09-92C7-A78E-6DD5-A89BBE670306}"/>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4D25AC5F-F301-4874-E166-3A7E9B3BE37A}"/>
              </a:ext>
            </a:extLst>
          </p:cNvPr>
          <p:cNvSpPr>
            <a:spLocks noGrp="1"/>
          </p:cNvSpPr>
          <p:nvPr>
            <p:ph type="sldNum" sz="quarter" idx="10"/>
          </p:nvPr>
        </p:nvSpPr>
        <p:spPr/>
        <p:txBody>
          <a:bodyPr/>
          <a:lstStyle/>
          <a:p>
            <a:pPr rtl="0"/>
            <a:fld id="{B045B7DE-1198-4F2F-B574-CA8CAE341642}" type="slidenum">
              <a:rPr lang="nl-NL" smtClean="0"/>
              <a:t>10</a:t>
            </a:fld>
            <a:endParaRPr lang="nl-NL" dirty="0"/>
          </a:p>
        </p:txBody>
      </p:sp>
    </p:spTree>
    <p:extLst>
      <p:ext uri="{BB962C8B-B14F-4D97-AF65-F5344CB8AC3E}">
        <p14:creationId xmlns:p14="http://schemas.microsoft.com/office/powerpoint/2010/main" val="21703168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vierkanten"/>
          <p:cNvGrpSpPr/>
          <p:nvPr/>
        </p:nvGrpSpPr>
        <p:grpSpPr>
          <a:xfrm>
            <a:off x="0" y="1135743"/>
            <a:ext cx="1622332" cy="799981"/>
            <a:chOff x="0" y="452558"/>
            <a:chExt cx="914400" cy="524182"/>
          </a:xfrm>
        </p:grpSpPr>
        <p:sp>
          <p:nvSpPr>
            <p:cNvPr id="8" name="Afgeronde rechthoek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9" name="Afgeronde rechthoek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10" name="Rechthoek met afgeronde hoek aan zelfde zijd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grpSp>
      <p:sp>
        <p:nvSpPr>
          <p:cNvPr id="2" name="Titel 1"/>
          <p:cNvSpPr>
            <a:spLocks noGrp="1"/>
          </p:cNvSpPr>
          <p:nvPr>
            <p:ph type="ctrTitle"/>
          </p:nvPr>
        </p:nvSpPr>
        <p:spPr>
          <a:xfrm>
            <a:off x="1828324" y="362396"/>
            <a:ext cx="9141619" cy="1676400"/>
          </a:xfrm>
        </p:spPr>
        <p:txBody>
          <a:bodyPr rtlCol="0">
            <a:noAutofit/>
          </a:bodyPr>
          <a:lstStyle>
            <a:lvl1pPr>
              <a:lnSpc>
                <a:spcPct val="80000"/>
              </a:lnSpc>
              <a:defRPr sz="6000"/>
            </a:lvl1pPr>
          </a:lstStyle>
          <a:p>
            <a:pPr rtl="0"/>
            <a:r>
              <a:rPr lang="nl-NL" noProof="0"/>
              <a:t>Klik om stijl te bewerken</a:t>
            </a:r>
            <a:endParaRPr lang="nl-NL" noProof="0" dirty="0"/>
          </a:p>
        </p:txBody>
      </p:sp>
      <p:sp>
        <p:nvSpPr>
          <p:cNvPr id="3" name="Subtitel 2"/>
          <p:cNvSpPr>
            <a:spLocks noGrp="1"/>
          </p:cNvSpPr>
          <p:nvPr>
            <p:ph type="subTitle" idx="1"/>
          </p:nvPr>
        </p:nvSpPr>
        <p:spPr>
          <a:xfrm>
            <a:off x="1828324" y="2089595"/>
            <a:ext cx="9141619" cy="886344"/>
          </a:xfrm>
        </p:spPr>
        <p:txBody>
          <a:bodyPr rtlCol="0">
            <a:normAutofit/>
          </a:bodyPr>
          <a:lstStyle>
            <a:lvl1pPr marL="0" indent="0" algn="l">
              <a:buNone/>
              <a:defRPr sz="2800">
                <a:solidFill>
                  <a:schemeClr val="accent1">
                    <a:lumMod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pPr rtl="0"/>
            <a:r>
              <a:rPr lang="nl-NL" noProof="0"/>
              <a:t>Klikken om de ondertitelstijl van het model te bewerken</a:t>
            </a:r>
            <a:endParaRPr lang="nl-NL" noProof="0" dirty="0"/>
          </a:p>
        </p:txBody>
      </p:sp>
      <p:sp>
        <p:nvSpPr>
          <p:cNvPr id="5" name="Tijdelijke aanduiding voor voettekst 4"/>
          <p:cNvSpPr>
            <a:spLocks noGrp="1"/>
          </p:cNvSpPr>
          <p:nvPr>
            <p:ph type="ftr" sz="quarter" idx="11"/>
          </p:nvPr>
        </p:nvSpPr>
        <p:spPr/>
        <p:txBody>
          <a:bodyPr rtlCol="0"/>
          <a:lstStyle/>
          <a:p>
            <a:pPr rtl="0"/>
            <a:r>
              <a:rPr lang="nl-NL" noProof="0" dirty="0"/>
              <a:t>Een voettekst toevoegen</a:t>
            </a:r>
          </a:p>
        </p:txBody>
      </p:sp>
      <p:sp>
        <p:nvSpPr>
          <p:cNvPr id="4" name="Tijdelijke aanduiding voor datum 3"/>
          <p:cNvSpPr>
            <a:spLocks noGrp="1"/>
          </p:cNvSpPr>
          <p:nvPr>
            <p:ph type="dt" sz="half" idx="10"/>
          </p:nvPr>
        </p:nvSpPr>
        <p:spPr/>
        <p:txBody>
          <a:bodyPr rtlCol="0"/>
          <a:lstStyle/>
          <a:p>
            <a:pPr rtl="0"/>
            <a:fld id="{2BA8236F-BC90-4059-8BE3-AFF9018255A9}" type="datetime1">
              <a:rPr lang="nl-NL" noProof="0" smtClean="0"/>
              <a:t>26-11-2025</a:t>
            </a:fld>
            <a:endParaRPr lang="nl-NL" noProof="0" dirty="0"/>
          </a:p>
        </p:txBody>
      </p:sp>
      <p:sp>
        <p:nvSpPr>
          <p:cNvPr id="6" name="Tijdelijke aanduiding voor dianummer 5"/>
          <p:cNvSpPr>
            <a:spLocks noGrp="1"/>
          </p:cNvSpPr>
          <p:nvPr>
            <p:ph type="sldNum" sz="quarter" idx="12"/>
          </p:nvPr>
        </p:nvSpPr>
        <p:spPr/>
        <p:txBody>
          <a:bodyPr rtlCol="0"/>
          <a:lstStyle/>
          <a:p>
            <a:pPr rtl="0"/>
            <a:fld id="{34C99D79-8A4B-4031-B1E0-AF26F8EDF2BC}" type="slidenum">
              <a:rPr lang="nl-NL" noProof="0" smtClean="0"/>
              <a:t>‹nr.›</a:t>
            </a:fld>
            <a:endParaRPr lang="nl-NL" noProof="0" dirty="0"/>
          </a:p>
        </p:txBody>
      </p:sp>
    </p:spTree>
    <p:extLst>
      <p:ext uri="{BB962C8B-B14F-4D97-AF65-F5344CB8AC3E}">
        <p14:creationId xmlns:p14="http://schemas.microsoft.com/office/powerpoint/2010/main" val="38875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3" name="Tijdelijke aanduiding voor verticale tekst 2"/>
          <p:cNvSpPr>
            <a:spLocks noGrp="1"/>
          </p:cNvSpPr>
          <p:nvPr>
            <p:ph type="body" orient="vert" idx="1"/>
          </p:nvPr>
        </p:nvSpPr>
        <p:spPr/>
        <p:txBody>
          <a:bodyPr vert="eaVert" rtlCol="0"/>
          <a:lstStyle>
            <a:lvl5pPr>
              <a:defRPr/>
            </a:lvl5pPr>
            <a:lvl6pPr>
              <a:defRPr/>
            </a:lvl6pPr>
            <a:lvl7pPr>
              <a:defRPr/>
            </a:lvl7pPr>
            <a:lvl8pPr>
              <a:defRPr baseline="0"/>
            </a:lvl8pPr>
            <a:lvl9pPr>
              <a:defRPr baseline="0"/>
            </a:lvl9pPr>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5" name="Tijdelijke aanduiding voor voettekst 4"/>
          <p:cNvSpPr>
            <a:spLocks noGrp="1"/>
          </p:cNvSpPr>
          <p:nvPr>
            <p:ph type="ftr" sz="quarter" idx="11"/>
          </p:nvPr>
        </p:nvSpPr>
        <p:spPr/>
        <p:txBody>
          <a:bodyPr rtlCol="0"/>
          <a:lstStyle/>
          <a:p>
            <a:pPr rtl="0"/>
            <a:r>
              <a:rPr lang="nl-NL" noProof="0" dirty="0"/>
              <a:t>Een voettekst toevoegen</a:t>
            </a:r>
          </a:p>
        </p:txBody>
      </p:sp>
      <p:sp>
        <p:nvSpPr>
          <p:cNvPr id="4" name="Tijdelijke aanduiding voor datum 3"/>
          <p:cNvSpPr>
            <a:spLocks noGrp="1"/>
          </p:cNvSpPr>
          <p:nvPr>
            <p:ph type="dt" sz="half" idx="10"/>
          </p:nvPr>
        </p:nvSpPr>
        <p:spPr/>
        <p:txBody>
          <a:bodyPr rtlCol="0"/>
          <a:lstStyle/>
          <a:p>
            <a:pPr rtl="0"/>
            <a:fld id="{0B7BD9FA-1E98-4406-A4D3-92230A25907A}" type="datetime1">
              <a:rPr lang="nl-NL" noProof="0" smtClean="0"/>
              <a:t>26-11-2025</a:t>
            </a:fld>
            <a:endParaRPr lang="nl-NL" noProof="0" dirty="0"/>
          </a:p>
        </p:txBody>
      </p:sp>
      <p:sp>
        <p:nvSpPr>
          <p:cNvPr id="6" name="Tijdelijke aanduiding voor dianummer 5"/>
          <p:cNvSpPr>
            <a:spLocks noGrp="1"/>
          </p:cNvSpPr>
          <p:nvPr>
            <p:ph type="sldNum" sz="quarter" idx="12"/>
          </p:nvPr>
        </p:nvSpPr>
        <p:spPr/>
        <p:txBody>
          <a:bodyPr rtlCol="0"/>
          <a:lstStyle/>
          <a:p>
            <a:pPr rtl="0"/>
            <a:fld id="{34C99D79-8A4B-4031-B1E0-AF26F8EDF2BC}" type="slidenum">
              <a:rPr lang="nl-NL" noProof="0" smtClean="0"/>
              <a:t>‹nr.›</a:t>
            </a:fld>
            <a:endParaRPr lang="nl-NL" noProof="0" dirty="0"/>
          </a:p>
        </p:txBody>
      </p:sp>
    </p:spTree>
    <p:extLst>
      <p:ext uri="{BB962C8B-B14F-4D97-AF65-F5344CB8AC3E}">
        <p14:creationId xmlns:p14="http://schemas.microsoft.com/office/powerpoint/2010/main" val="264082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grpSp>
        <p:nvGrpSpPr>
          <p:cNvPr id="7" name="vierkanten"/>
          <p:cNvGrpSpPr/>
          <p:nvPr/>
        </p:nvGrpSpPr>
        <p:grpSpPr>
          <a:xfrm rot="5400000">
            <a:off x="9583007" y="233864"/>
            <a:ext cx="1063300" cy="524046"/>
            <a:chOff x="0" y="452558"/>
            <a:chExt cx="914400" cy="524182"/>
          </a:xfrm>
        </p:grpSpPr>
        <p:sp>
          <p:nvSpPr>
            <p:cNvPr id="8" name="Afgeronde rechthoek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9" name="Afgeronde rechthoek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10" name="Rechthoek met afgeronde hoek aan zelfde zijd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grpSp>
      <p:grpSp>
        <p:nvGrpSpPr>
          <p:cNvPr id="15" name="onderste afbeelding"/>
          <p:cNvGrpSpPr/>
          <p:nvPr/>
        </p:nvGrpSpPr>
        <p:grpSpPr>
          <a:xfrm>
            <a:off x="0" y="5395517"/>
            <a:ext cx="12188825" cy="1462483"/>
            <a:chOff x="0" y="4046638"/>
            <a:chExt cx="9144000" cy="1096862"/>
          </a:xfrm>
        </p:grpSpPr>
        <p:sp>
          <p:nvSpPr>
            <p:cNvPr id="16" name="Vrije vorm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17" name="Rechthoek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nl-NL" noProof="0" dirty="0"/>
            </a:p>
          </p:txBody>
        </p:sp>
      </p:grpSp>
      <p:sp>
        <p:nvSpPr>
          <p:cNvPr id="2" name="Verticale titel 1"/>
          <p:cNvSpPr>
            <a:spLocks noGrp="1"/>
          </p:cNvSpPr>
          <p:nvPr>
            <p:ph type="title" orient="vert"/>
          </p:nvPr>
        </p:nvSpPr>
        <p:spPr>
          <a:xfrm>
            <a:off x="9751060" y="1150514"/>
            <a:ext cx="1828324" cy="5021685"/>
          </a:xfrm>
        </p:spPr>
        <p:txBody>
          <a:bodyPr vert="eaVert" rtlCol="0"/>
          <a:lstStyle/>
          <a:p>
            <a:pPr rtl="0"/>
            <a:r>
              <a:rPr lang="nl-NL" noProof="0"/>
              <a:t>Klik om stijl te bewerken</a:t>
            </a:r>
            <a:endParaRPr lang="nl-NL" noProof="0" dirty="0"/>
          </a:p>
        </p:txBody>
      </p:sp>
      <p:sp>
        <p:nvSpPr>
          <p:cNvPr id="3" name="Tijdelijke aanduiding voor verticale tekst 2"/>
          <p:cNvSpPr>
            <a:spLocks noGrp="1"/>
          </p:cNvSpPr>
          <p:nvPr>
            <p:ph type="body" orient="vert" idx="1"/>
          </p:nvPr>
        </p:nvSpPr>
        <p:spPr>
          <a:xfrm>
            <a:off x="1218882" y="1150514"/>
            <a:ext cx="8227457" cy="5021685"/>
          </a:xfrm>
        </p:spPr>
        <p:txBody>
          <a:bodyPr vert="eaVert" rtlCol="0"/>
          <a:lstStyle>
            <a:lvl5pPr>
              <a:defRPr/>
            </a:lvl5pPr>
            <a:lvl6pPr>
              <a:defRPr/>
            </a:lvl6pPr>
            <a:lvl7pPr>
              <a:defRPr/>
            </a:lvl7pPr>
            <a:lvl8pPr>
              <a:defRPr baseline="0"/>
            </a:lvl8pPr>
            <a:lvl9pPr>
              <a:defRPr baseline="0"/>
            </a:lvl9pPr>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5" name="Tijdelijke aanduiding voor voettekst 4"/>
          <p:cNvSpPr>
            <a:spLocks noGrp="1"/>
          </p:cNvSpPr>
          <p:nvPr>
            <p:ph type="ftr" sz="quarter" idx="11"/>
          </p:nvPr>
        </p:nvSpPr>
        <p:spPr/>
        <p:txBody>
          <a:bodyPr rtlCol="0"/>
          <a:lstStyle/>
          <a:p>
            <a:pPr rtl="0"/>
            <a:r>
              <a:rPr lang="nl-NL" noProof="0" dirty="0"/>
              <a:t>Een voettekst toevoegen</a:t>
            </a:r>
          </a:p>
        </p:txBody>
      </p:sp>
      <p:sp>
        <p:nvSpPr>
          <p:cNvPr id="4" name="Tijdelijke aanduiding voor datum 3"/>
          <p:cNvSpPr>
            <a:spLocks noGrp="1"/>
          </p:cNvSpPr>
          <p:nvPr>
            <p:ph type="dt" sz="half" idx="10"/>
          </p:nvPr>
        </p:nvSpPr>
        <p:spPr/>
        <p:txBody>
          <a:bodyPr rtlCol="0"/>
          <a:lstStyle/>
          <a:p>
            <a:pPr rtl="0"/>
            <a:fld id="{8EA9EEB1-963F-4136-A543-D574FED9BA87}" type="datetime1">
              <a:rPr lang="nl-NL" noProof="0" smtClean="0"/>
              <a:t>26-11-2025</a:t>
            </a:fld>
            <a:endParaRPr lang="nl-NL" noProof="0" dirty="0"/>
          </a:p>
        </p:txBody>
      </p:sp>
      <p:sp>
        <p:nvSpPr>
          <p:cNvPr id="6" name="Tijdelijke aanduiding voor dianummer 5"/>
          <p:cNvSpPr>
            <a:spLocks noGrp="1"/>
          </p:cNvSpPr>
          <p:nvPr>
            <p:ph type="sldNum" sz="quarter" idx="12"/>
          </p:nvPr>
        </p:nvSpPr>
        <p:spPr/>
        <p:txBody>
          <a:bodyPr rtlCol="0"/>
          <a:lstStyle/>
          <a:p>
            <a:pPr rtl="0"/>
            <a:fld id="{34C99D79-8A4B-4031-B1E0-AF26F8EDF2BC}" type="slidenum">
              <a:rPr lang="nl-NL" noProof="0" smtClean="0"/>
              <a:t>‹nr.›</a:t>
            </a:fld>
            <a:endParaRPr lang="nl-NL" noProof="0" dirty="0"/>
          </a:p>
        </p:txBody>
      </p:sp>
    </p:spTree>
    <p:extLst>
      <p:ext uri="{BB962C8B-B14F-4D97-AF65-F5344CB8AC3E}">
        <p14:creationId xmlns:p14="http://schemas.microsoft.com/office/powerpoint/2010/main" val="8164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3" name="Tijdelijke aanduiding voor inhoud 2"/>
          <p:cNvSpPr>
            <a:spLocks noGrp="1"/>
          </p:cNvSpPr>
          <p:nvPr>
            <p:ph idx="1"/>
          </p:nvPr>
        </p:nvSpPr>
        <p:spPr/>
        <p:txBody>
          <a:bodyPr rtlCol="0"/>
          <a:lstStyle>
            <a:lvl5pPr>
              <a:defRPr/>
            </a:lvl5pPr>
            <a:lvl6pPr>
              <a:defRPr/>
            </a:lvl6pPr>
            <a:lvl7pPr>
              <a:defRPr/>
            </a:lvl7pPr>
            <a:lvl8pPr>
              <a:defRPr/>
            </a:lvl8pPr>
            <a:lvl9pPr>
              <a:defRPr/>
            </a:lvl9pPr>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5" name="Tijdelijke aanduiding voor voettekst 4"/>
          <p:cNvSpPr>
            <a:spLocks noGrp="1"/>
          </p:cNvSpPr>
          <p:nvPr>
            <p:ph type="ftr" sz="quarter" idx="11"/>
          </p:nvPr>
        </p:nvSpPr>
        <p:spPr/>
        <p:txBody>
          <a:bodyPr rtlCol="0"/>
          <a:lstStyle/>
          <a:p>
            <a:pPr rtl="0"/>
            <a:r>
              <a:rPr lang="nl-NL" noProof="0" dirty="0"/>
              <a:t>Een voettekst toevoegen</a:t>
            </a:r>
          </a:p>
        </p:txBody>
      </p:sp>
      <p:sp>
        <p:nvSpPr>
          <p:cNvPr id="4" name="Tijdelijke aanduiding voor datum 3"/>
          <p:cNvSpPr>
            <a:spLocks noGrp="1"/>
          </p:cNvSpPr>
          <p:nvPr>
            <p:ph type="dt" sz="half" idx="10"/>
          </p:nvPr>
        </p:nvSpPr>
        <p:spPr/>
        <p:txBody>
          <a:bodyPr rtlCol="0"/>
          <a:lstStyle/>
          <a:p>
            <a:pPr rtl="0"/>
            <a:fld id="{77B202B2-A914-4890-A94D-6511C8B1F0DF}" type="datetime1">
              <a:rPr lang="nl-NL" noProof="0" smtClean="0"/>
              <a:t>26-11-2025</a:t>
            </a:fld>
            <a:endParaRPr lang="nl-NL" noProof="0" dirty="0"/>
          </a:p>
        </p:txBody>
      </p:sp>
      <p:sp>
        <p:nvSpPr>
          <p:cNvPr id="6" name="Tijdelijke aanduiding voor dianummer 5"/>
          <p:cNvSpPr>
            <a:spLocks noGrp="1"/>
          </p:cNvSpPr>
          <p:nvPr>
            <p:ph type="sldNum" sz="quarter" idx="12"/>
          </p:nvPr>
        </p:nvSpPr>
        <p:spPr/>
        <p:txBody>
          <a:bodyPr rtlCol="0"/>
          <a:lstStyle/>
          <a:p>
            <a:pPr rtl="0"/>
            <a:fld id="{34C99D79-8A4B-4031-B1E0-AF26F8EDF2BC}" type="slidenum">
              <a:rPr lang="nl-NL" noProof="0" smtClean="0"/>
              <a:t>‹nr.›</a:t>
            </a:fld>
            <a:endParaRPr lang="nl-NL" noProof="0" dirty="0"/>
          </a:p>
        </p:txBody>
      </p:sp>
    </p:spTree>
    <p:extLst>
      <p:ext uri="{BB962C8B-B14F-4D97-AF65-F5344CB8AC3E}">
        <p14:creationId xmlns:p14="http://schemas.microsoft.com/office/powerpoint/2010/main" val="343515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grpSp>
        <p:nvGrpSpPr>
          <p:cNvPr id="7" name="vierkanten"/>
          <p:cNvGrpSpPr/>
          <p:nvPr/>
        </p:nvGrpSpPr>
        <p:grpSpPr>
          <a:xfrm>
            <a:off x="0" y="3124415"/>
            <a:ext cx="1622332" cy="805061"/>
            <a:chOff x="0" y="2343311"/>
            <a:chExt cx="1217066" cy="603796"/>
          </a:xfrm>
        </p:grpSpPr>
        <p:sp>
          <p:nvSpPr>
            <p:cNvPr id="8" name="Afgeronde rechthoek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9" name="Afgeronde rechthoek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10" name="Rechthoek met afgeronde hoek aan zelfde zijde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grpSp>
      <p:grpSp>
        <p:nvGrpSpPr>
          <p:cNvPr id="19" name="onderste afbeelding"/>
          <p:cNvGrpSpPr/>
          <p:nvPr/>
        </p:nvGrpSpPr>
        <p:grpSpPr>
          <a:xfrm>
            <a:off x="0" y="5409216"/>
            <a:ext cx="12188825" cy="1462483"/>
            <a:chOff x="0" y="4056912"/>
            <a:chExt cx="9144000" cy="1096862"/>
          </a:xfrm>
        </p:grpSpPr>
        <p:sp>
          <p:nvSpPr>
            <p:cNvPr id="20" name="Vrije vorm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21" name="Rechthoek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nl-NL" noProof="0" dirty="0"/>
            </a:p>
          </p:txBody>
        </p:sp>
      </p:grpSp>
      <p:sp>
        <p:nvSpPr>
          <p:cNvPr id="2" name="Titel 1"/>
          <p:cNvSpPr>
            <a:spLocks noGrp="1"/>
          </p:cNvSpPr>
          <p:nvPr>
            <p:ph type="title"/>
          </p:nvPr>
        </p:nvSpPr>
        <p:spPr>
          <a:xfrm>
            <a:off x="1828324" y="1932518"/>
            <a:ext cx="9141619" cy="2105367"/>
          </a:xfrm>
        </p:spPr>
        <p:txBody>
          <a:bodyPr rtlCol="0" anchor="b">
            <a:normAutofit/>
          </a:bodyPr>
          <a:lstStyle>
            <a:lvl1pPr algn="l">
              <a:defRPr sz="6000" b="0" cap="none" baseline="0"/>
            </a:lvl1pPr>
          </a:lstStyle>
          <a:p>
            <a:pPr rtl="0"/>
            <a:r>
              <a:rPr lang="nl-NL" noProof="0"/>
              <a:t>Klik om stijl te bewerken</a:t>
            </a:r>
            <a:endParaRPr lang="nl-NL" noProof="0" dirty="0"/>
          </a:p>
        </p:txBody>
      </p:sp>
      <p:sp>
        <p:nvSpPr>
          <p:cNvPr id="3" name="Tijdelijke aanduiding voor tekst 2"/>
          <p:cNvSpPr>
            <a:spLocks noGrp="1"/>
          </p:cNvSpPr>
          <p:nvPr>
            <p:ph type="body" idx="1"/>
          </p:nvPr>
        </p:nvSpPr>
        <p:spPr>
          <a:xfrm>
            <a:off x="1828324" y="4084264"/>
            <a:ext cx="9141619" cy="933297"/>
          </a:xfrm>
        </p:spPr>
        <p:txBody>
          <a:bodyPr rtlCol="0" anchor="t">
            <a:normAutofit/>
          </a:bodyPr>
          <a:lstStyle>
            <a:lvl1pPr marL="0" indent="0">
              <a:buNone/>
              <a:defRPr sz="2800">
                <a:solidFill>
                  <a:schemeClr val="accent1">
                    <a:lumMod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rtl="0"/>
            <a:r>
              <a:rPr lang="nl-NL" noProof="0"/>
              <a:t>Klikken om de tekststijl van het model te bewerken</a:t>
            </a:r>
          </a:p>
        </p:txBody>
      </p:sp>
      <p:sp>
        <p:nvSpPr>
          <p:cNvPr id="5" name="Tijdelijke aanduiding voor voettekst 4"/>
          <p:cNvSpPr>
            <a:spLocks noGrp="1"/>
          </p:cNvSpPr>
          <p:nvPr>
            <p:ph type="ftr" sz="quarter" idx="11"/>
          </p:nvPr>
        </p:nvSpPr>
        <p:spPr/>
        <p:txBody>
          <a:bodyPr rtlCol="0"/>
          <a:lstStyle/>
          <a:p>
            <a:pPr rtl="0"/>
            <a:r>
              <a:rPr lang="nl-NL" noProof="0" dirty="0"/>
              <a:t>Een voettekst toevoegen</a:t>
            </a:r>
          </a:p>
        </p:txBody>
      </p:sp>
      <p:sp>
        <p:nvSpPr>
          <p:cNvPr id="4" name="Tijdelijke aanduiding voor datum 3"/>
          <p:cNvSpPr>
            <a:spLocks noGrp="1"/>
          </p:cNvSpPr>
          <p:nvPr>
            <p:ph type="dt" sz="half" idx="10"/>
          </p:nvPr>
        </p:nvSpPr>
        <p:spPr/>
        <p:txBody>
          <a:bodyPr rtlCol="0"/>
          <a:lstStyle/>
          <a:p>
            <a:pPr rtl="0"/>
            <a:fld id="{92401FBB-433B-459C-A1E5-9718B23D6984}" type="datetime1">
              <a:rPr lang="nl-NL" noProof="0" smtClean="0"/>
              <a:t>26-11-2025</a:t>
            </a:fld>
            <a:endParaRPr lang="nl-NL" noProof="0" dirty="0"/>
          </a:p>
        </p:txBody>
      </p:sp>
      <p:sp>
        <p:nvSpPr>
          <p:cNvPr id="6" name="Tijdelijke aanduiding voor dianummer 5"/>
          <p:cNvSpPr>
            <a:spLocks noGrp="1"/>
          </p:cNvSpPr>
          <p:nvPr>
            <p:ph type="sldNum" sz="quarter" idx="12"/>
          </p:nvPr>
        </p:nvSpPr>
        <p:spPr/>
        <p:txBody>
          <a:bodyPr rtlCol="0"/>
          <a:lstStyle/>
          <a:p>
            <a:pPr rtl="0"/>
            <a:fld id="{34C99D79-8A4B-4031-B1E0-AF26F8EDF2BC}" type="slidenum">
              <a:rPr lang="nl-NL" noProof="0" smtClean="0"/>
              <a:t>‹nr.›</a:t>
            </a:fld>
            <a:endParaRPr lang="nl-NL" noProof="0" dirty="0"/>
          </a:p>
        </p:txBody>
      </p:sp>
    </p:spTree>
    <p:extLst>
      <p:ext uri="{BB962C8B-B14F-4D97-AF65-F5344CB8AC3E}">
        <p14:creationId xmlns:p14="http://schemas.microsoft.com/office/powerpoint/2010/main" val="143569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141412" y="152400"/>
            <a:ext cx="9751060" cy="1295400"/>
          </a:xfrm>
        </p:spPr>
        <p:txBody>
          <a:bodyPr rtlCol="0"/>
          <a:lstStyle/>
          <a:p>
            <a:pPr rtl="0"/>
            <a:r>
              <a:rPr lang="nl-NL" noProof="0"/>
              <a:t>Klik om stijl te bewerken</a:t>
            </a:r>
            <a:endParaRPr lang="nl-NL" noProof="0" dirty="0"/>
          </a:p>
        </p:txBody>
      </p:sp>
      <p:sp>
        <p:nvSpPr>
          <p:cNvPr id="3" name="Tijdelijke aanduiding voor inhoud 2"/>
          <p:cNvSpPr>
            <a:spLocks noGrp="1"/>
          </p:cNvSpPr>
          <p:nvPr>
            <p:ph sz="half" idx="1"/>
          </p:nvPr>
        </p:nvSpPr>
        <p:spPr>
          <a:xfrm>
            <a:off x="1141412" y="1600200"/>
            <a:ext cx="4875530" cy="4572000"/>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4" name="Tijdelijke aanduiding voor inhoud 3"/>
          <p:cNvSpPr>
            <a:spLocks noGrp="1"/>
          </p:cNvSpPr>
          <p:nvPr>
            <p:ph sz="half" idx="2"/>
          </p:nvPr>
        </p:nvSpPr>
        <p:spPr>
          <a:xfrm>
            <a:off x="6094412" y="1600200"/>
            <a:ext cx="4875530" cy="4572000"/>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6" name="Tijdelijke aanduiding voor voettekst 5"/>
          <p:cNvSpPr>
            <a:spLocks noGrp="1"/>
          </p:cNvSpPr>
          <p:nvPr>
            <p:ph type="ftr" sz="quarter" idx="11"/>
          </p:nvPr>
        </p:nvSpPr>
        <p:spPr/>
        <p:txBody>
          <a:bodyPr rtlCol="0"/>
          <a:lstStyle/>
          <a:p>
            <a:pPr rtl="0"/>
            <a:r>
              <a:rPr lang="nl-NL" noProof="0" dirty="0"/>
              <a:t>Een voettekst toevoegen</a:t>
            </a:r>
          </a:p>
        </p:txBody>
      </p:sp>
      <p:sp>
        <p:nvSpPr>
          <p:cNvPr id="5" name="Tijdelijke aanduiding voor datum 4"/>
          <p:cNvSpPr>
            <a:spLocks noGrp="1"/>
          </p:cNvSpPr>
          <p:nvPr>
            <p:ph type="dt" sz="half" idx="10"/>
          </p:nvPr>
        </p:nvSpPr>
        <p:spPr/>
        <p:txBody>
          <a:bodyPr rtlCol="0"/>
          <a:lstStyle/>
          <a:p>
            <a:pPr rtl="0"/>
            <a:fld id="{3A75E2D1-A1D9-4EFE-847A-40F24F01BC08}" type="datetime1">
              <a:rPr lang="nl-NL" noProof="0" smtClean="0"/>
              <a:t>26-11-2025</a:t>
            </a:fld>
            <a:endParaRPr lang="nl-NL" noProof="0" dirty="0"/>
          </a:p>
        </p:txBody>
      </p:sp>
      <p:sp>
        <p:nvSpPr>
          <p:cNvPr id="7" name="Tijdelijke aanduiding voor dianummer 6"/>
          <p:cNvSpPr>
            <a:spLocks noGrp="1"/>
          </p:cNvSpPr>
          <p:nvPr>
            <p:ph type="sldNum" sz="quarter" idx="12"/>
          </p:nvPr>
        </p:nvSpPr>
        <p:spPr/>
        <p:txBody>
          <a:bodyPr rtlCol="0"/>
          <a:lstStyle/>
          <a:p>
            <a:pPr rtl="0"/>
            <a:fld id="{34C99D79-8A4B-4031-B1E0-AF26F8EDF2BC}" type="slidenum">
              <a:rPr lang="nl-NL" noProof="0" smtClean="0"/>
              <a:t>‹nr.›</a:t>
            </a:fld>
            <a:endParaRPr lang="nl-NL" noProof="0" dirty="0"/>
          </a:p>
        </p:txBody>
      </p:sp>
    </p:spTree>
    <p:extLst>
      <p:ext uri="{BB962C8B-B14F-4D97-AF65-F5344CB8AC3E}">
        <p14:creationId xmlns:p14="http://schemas.microsoft.com/office/powerpoint/2010/main" val="12977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1141412" y="152400"/>
            <a:ext cx="9751060" cy="1295400"/>
          </a:xfrm>
        </p:spPr>
        <p:txBody>
          <a:bodyPr rtlCol="0"/>
          <a:lstStyle>
            <a:lvl1pPr>
              <a:defRPr/>
            </a:lvl1pPr>
          </a:lstStyle>
          <a:p>
            <a:pPr rtl="0"/>
            <a:r>
              <a:rPr lang="nl-NL" noProof="0"/>
              <a:t>Klik om stijl te bewerken</a:t>
            </a:r>
            <a:endParaRPr lang="nl-NL" noProof="0" dirty="0"/>
          </a:p>
        </p:txBody>
      </p:sp>
      <p:sp>
        <p:nvSpPr>
          <p:cNvPr id="3" name="Tijdelijke aanduiding voor tekst 2"/>
          <p:cNvSpPr>
            <a:spLocks noGrp="1"/>
          </p:cNvSpPr>
          <p:nvPr>
            <p:ph type="body" idx="1"/>
          </p:nvPr>
        </p:nvSpPr>
        <p:spPr>
          <a:xfrm>
            <a:off x="1141412" y="1524000"/>
            <a:ext cx="4875530" cy="816429"/>
          </a:xfrm>
        </p:spPr>
        <p:txBody>
          <a:bodyPr rtlCol="0"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nl-NL" noProof="0"/>
              <a:t>Klikken om de tekststijl van het model te bewerken</a:t>
            </a:r>
          </a:p>
        </p:txBody>
      </p:sp>
      <p:sp>
        <p:nvSpPr>
          <p:cNvPr id="4" name="Tijdelijke aanduiding voor inhoud 3"/>
          <p:cNvSpPr>
            <a:spLocks noGrp="1"/>
          </p:cNvSpPr>
          <p:nvPr>
            <p:ph sz="half" idx="2"/>
          </p:nvPr>
        </p:nvSpPr>
        <p:spPr>
          <a:xfrm>
            <a:off x="1141412" y="2413000"/>
            <a:ext cx="4875530" cy="3759199"/>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5" name="Tijdelijke aanduiding voor tekst 4"/>
          <p:cNvSpPr>
            <a:spLocks noGrp="1"/>
          </p:cNvSpPr>
          <p:nvPr>
            <p:ph type="body" sz="quarter" idx="3"/>
          </p:nvPr>
        </p:nvSpPr>
        <p:spPr>
          <a:xfrm>
            <a:off x="6094412" y="1524000"/>
            <a:ext cx="4875530" cy="816429"/>
          </a:xfrm>
        </p:spPr>
        <p:txBody>
          <a:bodyPr rtlCol="0"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nl-NL" noProof="0"/>
              <a:t>Klikken om de tekststijl van het model te bewerken</a:t>
            </a:r>
          </a:p>
        </p:txBody>
      </p:sp>
      <p:sp>
        <p:nvSpPr>
          <p:cNvPr id="6" name="Tijdelijke aanduiding voor inhoud 5"/>
          <p:cNvSpPr>
            <a:spLocks noGrp="1"/>
          </p:cNvSpPr>
          <p:nvPr>
            <p:ph sz="quarter" idx="4"/>
          </p:nvPr>
        </p:nvSpPr>
        <p:spPr>
          <a:xfrm>
            <a:off x="6094412" y="2413000"/>
            <a:ext cx="4875530" cy="3759199"/>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8" name="Tijdelijke aanduiding voor voettekst 7"/>
          <p:cNvSpPr>
            <a:spLocks noGrp="1"/>
          </p:cNvSpPr>
          <p:nvPr>
            <p:ph type="ftr" sz="quarter" idx="11"/>
          </p:nvPr>
        </p:nvSpPr>
        <p:spPr/>
        <p:txBody>
          <a:bodyPr rtlCol="0"/>
          <a:lstStyle/>
          <a:p>
            <a:pPr rtl="0"/>
            <a:r>
              <a:rPr lang="nl-NL" noProof="0" dirty="0"/>
              <a:t>Een voettekst toevoegen</a:t>
            </a:r>
          </a:p>
        </p:txBody>
      </p:sp>
      <p:sp>
        <p:nvSpPr>
          <p:cNvPr id="7" name="Tijdelijke aanduiding voor datum 6"/>
          <p:cNvSpPr>
            <a:spLocks noGrp="1"/>
          </p:cNvSpPr>
          <p:nvPr>
            <p:ph type="dt" sz="half" idx="10"/>
          </p:nvPr>
        </p:nvSpPr>
        <p:spPr/>
        <p:txBody>
          <a:bodyPr rtlCol="0"/>
          <a:lstStyle/>
          <a:p>
            <a:pPr rtl="0"/>
            <a:fld id="{FCE4BCF6-8232-469C-8209-CF2EB67ECE1B}" type="datetime1">
              <a:rPr lang="nl-NL" noProof="0" smtClean="0"/>
              <a:t>26-11-2025</a:t>
            </a:fld>
            <a:endParaRPr lang="nl-NL" noProof="0" dirty="0"/>
          </a:p>
        </p:txBody>
      </p:sp>
      <p:sp>
        <p:nvSpPr>
          <p:cNvPr id="9" name="Tijdelijke aanduiding voor dianummer 8"/>
          <p:cNvSpPr>
            <a:spLocks noGrp="1"/>
          </p:cNvSpPr>
          <p:nvPr>
            <p:ph type="sldNum" sz="quarter" idx="12"/>
          </p:nvPr>
        </p:nvSpPr>
        <p:spPr/>
        <p:txBody>
          <a:bodyPr rtlCol="0"/>
          <a:lstStyle/>
          <a:p>
            <a:pPr rtl="0"/>
            <a:fld id="{34C99D79-8A4B-4031-B1E0-AF26F8EDF2BC}" type="slidenum">
              <a:rPr lang="nl-NL" noProof="0" smtClean="0"/>
              <a:t>‹nr.›</a:t>
            </a:fld>
            <a:endParaRPr lang="nl-NL" noProof="0" dirty="0"/>
          </a:p>
        </p:txBody>
      </p:sp>
    </p:spTree>
    <p:extLst>
      <p:ext uri="{BB962C8B-B14F-4D97-AF65-F5344CB8AC3E}">
        <p14:creationId xmlns:p14="http://schemas.microsoft.com/office/powerpoint/2010/main" val="48703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4" name="Tijdelijke aanduiding voor voettekst 3"/>
          <p:cNvSpPr>
            <a:spLocks noGrp="1"/>
          </p:cNvSpPr>
          <p:nvPr>
            <p:ph type="ftr" sz="quarter" idx="11"/>
          </p:nvPr>
        </p:nvSpPr>
        <p:spPr/>
        <p:txBody>
          <a:bodyPr rtlCol="0"/>
          <a:lstStyle/>
          <a:p>
            <a:pPr rtl="0"/>
            <a:r>
              <a:rPr lang="nl-NL" noProof="0" dirty="0"/>
              <a:t>Een voettekst toevoegen</a:t>
            </a:r>
          </a:p>
        </p:txBody>
      </p:sp>
      <p:sp>
        <p:nvSpPr>
          <p:cNvPr id="3" name="Tijdelijke aanduiding voor datum 2"/>
          <p:cNvSpPr>
            <a:spLocks noGrp="1"/>
          </p:cNvSpPr>
          <p:nvPr>
            <p:ph type="dt" sz="half" idx="10"/>
          </p:nvPr>
        </p:nvSpPr>
        <p:spPr/>
        <p:txBody>
          <a:bodyPr rtlCol="0"/>
          <a:lstStyle/>
          <a:p>
            <a:pPr rtl="0"/>
            <a:fld id="{75315039-C337-49CF-A86D-FDBB802FB335}" type="datetime1">
              <a:rPr lang="nl-NL" noProof="0" smtClean="0"/>
              <a:t>26-11-2025</a:t>
            </a:fld>
            <a:endParaRPr lang="nl-NL" noProof="0" dirty="0"/>
          </a:p>
        </p:txBody>
      </p:sp>
      <p:sp>
        <p:nvSpPr>
          <p:cNvPr id="5" name="Tijdelijke aanduiding voor dianummer 4"/>
          <p:cNvSpPr>
            <a:spLocks noGrp="1"/>
          </p:cNvSpPr>
          <p:nvPr>
            <p:ph type="sldNum" sz="quarter" idx="12"/>
          </p:nvPr>
        </p:nvSpPr>
        <p:spPr/>
        <p:txBody>
          <a:bodyPr rtlCol="0"/>
          <a:lstStyle/>
          <a:p>
            <a:pPr rtl="0"/>
            <a:fld id="{34C99D79-8A4B-4031-B1E0-AF26F8EDF2BC}" type="slidenum">
              <a:rPr lang="nl-NL" noProof="0" smtClean="0"/>
              <a:t>‹nr.›</a:t>
            </a:fld>
            <a:endParaRPr lang="nl-NL" noProof="0" dirty="0"/>
          </a:p>
        </p:txBody>
      </p:sp>
    </p:spTree>
    <p:extLst>
      <p:ext uri="{BB962C8B-B14F-4D97-AF65-F5344CB8AC3E}">
        <p14:creationId xmlns:p14="http://schemas.microsoft.com/office/powerpoint/2010/main" val="9690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grpSp>
        <p:nvGrpSpPr>
          <p:cNvPr id="8" name="onderste afbeelding"/>
          <p:cNvGrpSpPr/>
          <p:nvPr/>
        </p:nvGrpSpPr>
        <p:grpSpPr>
          <a:xfrm>
            <a:off x="0" y="5409216"/>
            <a:ext cx="12188825" cy="1462483"/>
            <a:chOff x="0" y="4056912"/>
            <a:chExt cx="9144000" cy="1096862"/>
          </a:xfrm>
        </p:grpSpPr>
        <p:sp>
          <p:nvSpPr>
            <p:cNvPr id="9" name="Vrije vorm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10" name="Rechthoek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nl-NL" noProof="0" dirty="0"/>
            </a:p>
          </p:txBody>
        </p:sp>
      </p:grpSp>
      <p:sp>
        <p:nvSpPr>
          <p:cNvPr id="3" name="Tijdelijke aanduiding voor voettekst 2"/>
          <p:cNvSpPr>
            <a:spLocks noGrp="1"/>
          </p:cNvSpPr>
          <p:nvPr>
            <p:ph type="ftr" sz="quarter" idx="11"/>
          </p:nvPr>
        </p:nvSpPr>
        <p:spPr/>
        <p:txBody>
          <a:bodyPr rtlCol="0"/>
          <a:lstStyle/>
          <a:p>
            <a:pPr rtl="0"/>
            <a:r>
              <a:rPr lang="nl-NL" noProof="0" dirty="0"/>
              <a:t>Een voettekst toevoegen</a:t>
            </a:r>
          </a:p>
        </p:txBody>
      </p:sp>
      <p:sp>
        <p:nvSpPr>
          <p:cNvPr id="2" name="Tijdelijke aanduiding voor datum 1"/>
          <p:cNvSpPr>
            <a:spLocks noGrp="1"/>
          </p:cNvSpPr>
          <p:nvPr>
            <p:ph type="dt" sz="half" idx="10"/>
          </p:nvPr>
        </p:nvSpPr>
        <p:spPr/>
        <p:txBody>
          <a:bodyPr rtlCol="0"/>
          <a:lstStyle/>
          <a:p>
            <a:pPr rtl="0"/>
            <a:fld id="{1E5EF43F-9B54-4B72-9502-44EB8A2A177B}" type="datetime1">
              <a:rPr lang="nl-NL" noProof="0" smtClean="0"/>
              <a:t>26-11-2025</a:t>
            </a:fld>
            <a:endParaRPr lang="nl-NL" noProof="0" dirty="0"/>
          </a:p>
        </p:txBody>
      </p:sp>
      <p:sp>
        <p:nvSpPr>
          <p:cNvPr id="4" name="Tijdelijke aanduiding voor dianummer 3"/>
          <p:cNvSpPr>
            <a:spLocks noGrp="1"/>
          </p:cNvSpPr>
          <p:nvPr>
            <p:ph type="sldNum" sz="quarter" idx="12"/>
          </p:nvPr>
        </p:nvSpPr>
        <p:spPr/>
        <p:txBody>
          <a:bodyPr rtlCol="0"/>
          <a:lstStyle/>
          <a:p>
            <a:pPr rtl="0"/>
            <a:fld id="{34C99D79-8A4B-4031-B1E0-AF26F8EDF2BC}" type="slidenum">
              <a:rPr lang="nl-NL" noProof="0" smtClean="0"/>
              <a:t>‹nr.›</a:t>
            </a:fld>
            <a:endParaRPr lang="nl-NL" noProof="0" dirty="0"/>
          </a:p>
        </p:txBody>
      </p:sp>
    </p:spTree>
    <p:extLst>
      <p:ext uri="{BB962C8B-B14F-4D97-AF65-F5344CB8AC3E}">
        <p14:creationId xmlns:p14="http://schemas.microsoft.com/office/powerpoint/2010/main" val="222539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chor="b">
            <a:normAutofit/>
          </a:bodyPr>
          <a:lstStyle>
            <a:lvl1pPr algn="l">
              <a:defRPr sz="3600" b="0"/>
            </a:lvl1pPr>
          </a:lstStyle>
          <a:p>
            <a:pPr rtl="0"/>
            <a:r>
              <a:rPr lang="nl-NL" noProof="0"/>
              <a:t>Klik om stijl te bewerken</a:t>
            </a:r>
            <a:endParaRPr lang="nl-NL" noProof="0" dirty="0"/>
          </a:p>
        </p:txBody>
      </p:sp>
      <p:sp>
        <p:nvSpPr>
          <p:cNvPr id="3" name="Tijdelijke aanduiding voor inhoud 2"/>
          <p:cNvSpPr>
            <a:spLocks noGrp="1"/>
          </p:cNvSpPr>
          <p:nvPr>
            <p:ph idx="1"/>
          </p:nvPr>
        </p:nvSpPr>
        <p:spPr>
          <a:xfrm>
            <a:off x="4875530" y="1600200"/>
            <a:ext cx="6094413" cy="4572000"/>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4" name="Tijdelijke aanduiding voor tekst 3"/>
          <p:cNvSpPr>
            <a:spLocks noGrp="1"/>
          </p:cNvSpPr>
          <p:nvPr>
            <p:ph type="body" sz="half" idx="2"/>
          </p:nvPr>
        </p:nvSpPr>
        <p:spPr>
          <a:xfrm>
            <a:off x="1218883" y="1600202"/>
            <a:ext cx="3453500" cy="4571999"/>
          </a:xfrm>
        </p:spPr>
        <p:txBody>
          <a:bodyPr rtlCol="0">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nl-NL" noProof="0"/>
              <a:t>Klikken om de tekststijl van het model te bewerken</a:t>
            </a:r>
          </a:p>
        </p:txBody>
      </p:sp>
      <p:sp>
        <p:nvSpPr>
          <p:cNvPr id="6" name="Tijdelijke aanduiding voor voettekst 5"/>
          <p:cNvSpPr>
            <a:spLocks noGrp="1"/>
          </p:cNvSpPr>
          <p:nvPr>
            <p:ph type="ftr" sz="quarter" idx="11"/>
          </p:nvPr>
        </p:nvSpPr>
        <p:spPr/>
        <p:txBody>
          <a:bodyPr rtlCol="0"/>
          <a:lstStyle/>
          <a:p>
            <a:pPr rtl="0"/>
            <a:r>
              <a:rPr lang="nl-NL" noProof="0" dirty="0"/>
              <a:t>Een voettekst toevoegen</a:t>
            </a:r>
          </a:p>
        </p:txBody>
      </p:sp>
      <p:sp>
        <p:nvSpPr>
          <p:cNvPr id="5" name="Tijdelijke aanduiding voor datum 4"/>
          <p:cNvSpPr>
            <a:spLocks noGrp="1"/>
          </p:cNvSpPr>
          <p:nvPr>
            <p:ph type="dt" sz="half" idx="10"/>
          </p:nvPr>
        </p:nvSpPr>
        <p:spPr/>
        <p:txBody>
          <a:bodyPr rtlCol="0"/>
          <a:lstStyle/>
          <a:p>
            <a:pPr rtl="0"/>
            <a:fld id="{21CD1ABD-B310-4A1C-8825-8506960862DD}" type="datetime1">
              <a:rPr lang="nl-NL" noProof="0" smtClean="0"/>
              <a:t>26-11-2025</a:t>
            </a:fld>
            <a:endParaRPr lang="nl-NL" noProof="0" dirty="0"/>
          </a:p>
        </p:txBody>
      </p:sp>
      <p:sp>
        <p:nvSpPr>
          <p:cNvPr id="7" name="Tijdelijke aanduiding voor dianummer 6"/>
          <p:cNvSpPr>
            <a:spLocks noGrp="1"/>
          </p:cNvSpPr>
          <p:nvPr>
            <p:ph type="sldNum" sz="quarter" idx="12"/>
          </p:nvPr>
        </p:nvSpPr>
        <p:spPr/>
        <p:txBody>
          <a:bodyPr rtlCol="0"/>
          <a:lstStyle/>
          <a:p>
            <a:pPr rtl="0"/>
            <a:fld id="{34C99D79-8A4B-4031-B1E0-AF26F8EDF2BC}" type="slidenum">
              <a:rPr lang="nl-NL" noProof="0" smtClean="0"/>
              <a:t>‹nr.›</a:t>
            </a:fld>
            <a:endParaRPr lang="nl-NL" noProof="0" dirty="0"/>
          </a:p>
        </p:txBody>
      </p:sp>
    </p:spTree>
    <p:extLst>
      <p:ext uri="{BB962C8B-B14F-4D97-AF65-F5344CB8AC3E}">
        <p14:creationId xmlns:p14="http://schemas.microsoft.com/office/powerpoint/2010/main" val="348396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chor="b">
            <a:normAutofit/>
          </a:bodyPr>
          <a:lstStyle>
            <a:lvl1pPr algn="l">
              <a:defRPr sz="3600" b="0"/>
            </a:lvl1pPr>
          </a:lstStyle>
          <a:p>
            <a:pPr rtl="0"/>
            <a:r>
              <a:rPr lang="nl-NL" noProof="0"/>
              <a:t>Klik om stijl te bewerken</a:t>
            </a:r>
            <a:endParaRPr lang="nl-NL" noProof="0" dirty="0"/>
          </a:p>
        </p:txBody>
      </p:sp>
      <p:sp>
        <p:nvSpPr>
          <p:cNvPr id="3" name="Tijdelijke aanduiding voor afbeelding 2" descr="Een lege tijdelijke aanduiding om een afbeelding toe te voegen. Klik op de tijdelijke aanduiding en selecteer de afbeelding die u wilt toevoegen"/>
          <p:cNvSpPr>
            <a:spLocks noGrp="1"/>
          </p:cNvSpPr>
          <p:nvPr>
            <p:ph type="pic" idx="1"/>
          </p:nvPr>
        </p:nvSpPr>
        <p:spPr>
          <a:xfrm>
            <a:off x="1218887" y="1600200"/>
            <a:ext cx="6703850" cy="3657600"/>
          </a:xfrm>
          <a:prstGeom prst="roundRect">
            <a:avLst>
              <a:gd name="adj" fmla="val 3098"/>
            </a:avLst>
          </a:prstGeom>
        </p:spPr>
        <p:txBody>
          <a:bodyPr rtlCol="0">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pPr rtl="0"/>
            <a:r>
              <a:rPr lang="nl-NL" noProof="0"/>
              <a:t>Klik op het pictogram als u een afbeelding wilt toevoegen</a:t>
            </a:r>
            <a:endParaRPr lang="nl-NL" noProof="0" dirty="0"/>
          </a:p>
        </p:txBody>
      </p:sp>
      <p:sp>
        <p:nvSpPr>
          <p:cNvPr id="4" name="Tijdelijke aanduiding voor tekst 3"/>
          <p:cNvSpPr>
            <a:spLocks noGrp="1"/>
          </p:cNvSpPr>
          <p:nvPr>
            <p:ph type="body" sz="half" idx="2"/>
          </p:nvPr>
        </p:nvSpPr>
        <p:spPr>
          <a:xfrm>
            <a:off x="8125883" y="1600200"/>
            <a:ext cx="2844059" cy="3759200"/>
          </a:xfrm>
        </p:spPr>
        <p:txBody>
          <a:bodyPr rtlCol="0" anchor="b">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nl-NL" noProof="0"/>
              <a:t>Klikken om de tekststijl van het model te bewerken</a:t>
            </a:r>
          </a:p>
        </p:txBody>
      </p:sp>
      <p:sp>
        <p:nvSpPr>
          <p:cNvPr id="6" name="Tijdelijke aanduiding voor voettekst 5"/>
          <p:cNvSpPr>
            <a:spLocks noGrp="1"/>
          </p:cNvSpPr>
          <p:nvPr>
            <p:ph type="ftr" sz="quarter" idx="11"/>
          </p:nvPr>
        </p:nvSpPr>
        <p:spPr/>
        <p:txBody>
          <a:bodyPr rtlCol="0"/>
          <a:lstStyle/>
          <a:p>
            <a:pPr rtl="0"/>
            <a:r>
              <a:rPr lang="nl-NL" noProof="0" dirty="0"/>
              <a:t>Een voettekst toevoegen</a:t>
            </a:r>
          </a:p>
        </p:txBody>
      </p:sp>
      <p:sp>
        <p:nvSpPr>
          <p:cNvPr id="5" name="Tijdelijke aanduiding voor datum 4"/>
          <p:cNvSpPr>
            <a:spLocks noGrp="1"/>
          </p:cNvSpPr>
          <p:nvPr>
            <p:ph type="dt" sz="half" idx="10"/>
          </p:nvPr>
        </p:nvSpPr>
        <p:spPr/>
        <p:txBody>
          <a:bodyPr rtlCol="0"/>
          <a:lstStyle/>
          <a:p>
            <a:pPr rtl="0"/>
            <a:fld id="{94829DA6-D40B-48AF-92DB-CE03E03F5DAC}" type="datetime1">
              <a:rPr lang="nl-NL" noProof="0" smtClean="0"/>
              <a:t>26-11-2025</a:t>
            </a:fld>
            <a:endParaRPr lang="nl-NL" noProof="0" dirty="0"/>
          </a:p>
        </p:txBody>
      </p:sp>
      <p:sp>
        <p:nvSpPr>
          <p:cNvPr id="7" name="Tijdelijke aanduiding voor dianummer 6"/>
          <p:cNvSpPr>
            <a:spLocks noGrp="1"/>
          </p:cNvSpPr>
          <p:nvPr>
            <p:ph type="sldNum" sz="quarter" idx="12"/>
          </p:nvPr>
        </p:nvSpPr>
        <p:spPr/>
        <p:txBody>
          <a:bodyPr rtlCol="0"/>
          <a:lstStyle/>
          <a:p>
            <a:pPr rtl="0"/>
            <a:fld id="{34C99D79-8A4B-4031-B1E0-AF26F8EDF2BC}" type="slidenum">
              <a:rPr lang="nl-NL" noProof="0" smtClean="0"/>
              <a:t>‹nr.›</a:t>
            </a:fld>
            <a:endParaRPr lang="nl-NL" noProof="0" dirty="0"/>
          </a:p>
        </p:txBody>
      </p:sp>
    </p:spTree>
    <p:extLst>
      <p:ext uri="{BB962C8B-B14F-4D97-AF65-F5344CB8AC3E}">
        <p14:creationId xmlns:p14="http://schemas.microsoft.com/office/powerpoint/2010/main" val="144298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onderste afbeelding"/>
          <p:cNvGrpSpPr/>
          <p:nvPr/>
        </p:nvGrpSpPr>
        <p:grpSpPr>
          <a:xfrm>
            <a:off x="0" y="5409216"/>
            <a:ext cx="12188825" cy="1462483"/>
            <a:chOff x="0" y="4056912"/>
            <a:chExt cx="9144000" cy="1096862"/>
          </a:xfrm>
        </p:grpSpPr>
        <p:sp>
          <p:nvSpPr>
            <p:cNvPr id="21" name="Vrije vorm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18" name="Rechthoek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nl-NL" noProof="0" dirty="0"/>
            </a:p>
          </p:txBody>
        </p:sp>
      </p:grpSp>
      <p:grpSp>
        <p:nvGrpSpPr>
          <p:cNvPr id="7" name="vierkanten"/>
          <p:cNvGrpSpPr/>
          <p:nvPr/>
        </p:nvGrpSpPr>
        <p:grpSpPr>
          <a:xfrm>
            <a:off x="1" y="800551"/>
            <a:ext cx="1063023" cy="524183"/>
            <a:chOff x="0" y="452558"/>
            <a:chExt cx="914400" cy="524182"/>
          </a:xfrm>
        </p:grpSpPr>
        <p:sp>
          <p:nvSpPr>
            <p:cNvPr id="8" name="Afgeronde rechthoek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9" name="Afgeronde rechthoek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10" name="Rechthoek met afgeronde hoek aan zelfde zijd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grpSp>
      <p:sp>
        <p:nvSpPr>
          <p:cNvPr id="2" name="Tijdelijke aanduiding voor titel 1"/>
          <p:cNvSpPr>
            <a:spLocks noGrp="1"/>
          </p:cNvSpPr>
          <p:nvPr>
            <p:ph type="title"/>
          </p:nvPr>
        </p:nvSpPr>
        <p:spPr>
          <a:xfrm>
            <a:off x="1218883" y="152400"/>
            <a:ext cx="9751060" cy="1295400"/>
          </a:xfrm>
          <a:prstGeom prst="rect">
            <a:avLst/>
          </a:prstGeom>
        </p:spPr>
        <p:txBody>
          <a:bodyPr vert="horz" lIns="121899" tIns="60949" rIns="121899" bIns="60949" rtlCol="0" anchor="b">
            <a:normAutofit/>
          </a:bodyPr>
          <a:lstStyle/>
          <a:p>
            <a:pPr rtl="0"/>
            <a:r>
              <a:rPr lang="nl-NL" noProof="0" dirty="0"/>
              <a:t>Klik om de titelstijl van het model te bewerken</a:t>
            </a:r>
          </a:p>
        </p:txBody>
      </p:sp>
      <p:sp>
        <p:nvSpPr>
          <p:cNvPr id="3" name="Tijdelijke aanduiding voor tekst 2"/>
          <p:cNvSpPr>
            <a:spLocks noGrp="1"/>
          </p:cNvSpPr>
          <p:nvPr>
            <p:ph type="body" idx="1"/>
          </p:nvPr>
        </p:nvSpPr>
        <p:spPr>
          <a:xfrm>
            <a:off x="1218883" y="1600200"/>
            <a:ext cx="9751060" cy="4572000"/>
          </a:xfrm>
          <a:prstGeom prst="rect">
            <a:avLst/>
          </a:prstGeom>
        </p:spPr>
        <p:txBody>
          <a:bodyPr vert="horz" lIns="121899" tIns="60949" rIns="121899" bIns="60949" rtlCol="0">
            <a:normAutofit/>
          </a:bodyPr>
          <a:lstStyle/>
          <a:p>
            <a:pPr lvl="0" rtl="0"/>
            <a:r>
              <a:rPr lang="nl-NL" noProof="0" dirty="0"/>
              <a:t>Klik om de tekststijlen van het model te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5" name="Tijdelijke aanduiding voor voettekst 4"/>
          <p:cNvSpPr>
            <a:spLocks noGrp="1"/>
          </p:cNvSpPr>
          <p:nvPr>
            <p:ph type="ftr" sz="quarter" idx="3"/>
          </p:nvPr>
        </p:nvSpPr>
        <p:spPr>
          <a:xfrm>
            <a:off x="1218883" y="6448425"/>
            <a:ext cx="8288401" cy="180976"/>
          </a:xfrm>
          <a:prstGeom prst="rect">
            <a:avLst/>
          </a:prstGeom>
        </p:spPr>
        <p:txBody>
          <a:bodyPr vert="horz" lIns="121899" tIns="60949" rIns="121899" bIns="60949" rtlCol="0" anchor="ctr"/>
          <a:lstStyle>
            <a:lvl1pPr algn="l">
              <a:defRPr sz="1200">
                <a:solidFill>
                  <a:schemeClr val="tx1"/>
                </a:solidFill>
              </a:defRPr>
            </a:lvl1pPr>
          </a:lstStyle>
          <a:p>
            <a:pPr rtl="0"/>
            <a:r>
              <a:rPr lang="nl-NL" noProof="0" dirty="0"/>
              <a:t>Een voettekst toevoegen</a:t>
            </a:r>
          </a:p>
        </p:txBody>
      </p:sp>
      <p:sp>
        <p:nvSpPr>
          <p:cNvPr id="4" name="Tijdelijke aanduiding voor datum 3"/>
          <p:cNvSpPr>
            <a:spLocks noGrp="1"/>
          </p:cNvSpPr>
          <p:nvPr>
            <p:ph type="dt" sz="half" idx="2"/>
          </p:nvPr>
        </p:nvSpPr>
        <p:spPr>
          <a:xfrm>
            <a:off x="9547913" y="6448425"/>
            <a:ext cx="1422030" cy="180976"/>
          </a:xfrm>
          <a:prstGeom prst="rect">
            <a:avLst/>
          </a:prstGeom>
        </p:spPr>
        <p:txBody>
          <a:bodyPr vert="horz" lIns="121899" tIns="60949" rIns="121899" bIns="60949" rtlCol="0" anchor="ctr"/>
          <a:lstStyle>
            <a:lvl1pPr algn="r">
              <a:defRPr sz="1200">
                <a:solidFill>
                  <a:schemeClr val="tx1"/>
                </a:solidFill>
              </a:defRPr>
            </a:lvl1pPr>
          </a:lstStyle>
          <a:p>
            <a:pPr rtl="0"/>
            <a:fld id="{F07DE51E-BE58-451D-878F-D7FF41F513A2}" type="datetime1">
              <a:rPr lang="nl-NL" noProof="0" smtClean="0"/>
              <a:t>26-11-2025</a:t>
            </a:fld>
            <a:endParaRPr lang="nl-NL" noProof="0" dirty="0"/>
          </a:p>
        </p:txBody>
      </p:sp>
      <p:sp>
        <p:nvSpPr>
          <p:cNvPr id="6" name="Tijdelijke aanduiding voor dianummer 5"/>
          <p:cNvSpPr>
            <a:spLocks noGrp="1"/>
          </p:cNvSpPr>
          <p:nvPr>
            <p:ph type="sldNum" sz="quarter" idx="4"/>
          </p:nvPr>
        </p:nvSpPr>
        <p:spPr>
          <a:xfrm>
            <a:off x="11071516" y="6448425"/>
            <a:ext cx="812588" cy="180976"/>
          </a:xfrm>
          <a:prstGeom prst="rect">
            <a:avLst/>
          </a:prstGeom>
        </p:spPr>
        <p:txBody>
          <a:bodyPr vert="horz" lIns="121899" tIns="60949" rIns="121899" bIns="60949" rtlCol="0" anchor="ctr"/>
          <a:lstStyle>
            <a:lvl1pPr algn="r">
              <a:defRPr sz="1200">
                <a:solidFill>
                  <a:schemeClr val="tx1"/>
                </a:solidFill>
              </a:defRPr>
            </a:lvl1pPr>
          </a:lstStyle>
          <a:p>
            <a:pPr rtl="0"/>
            <a:fld id="{34C99D79-8A4B-4031-B1E0-AF26F8EDF2BC}" type="slidenum">
              <a:rPr lang="nl-NL" noProof="0" smtClean="0"/>
              <a:pPr rtl="0"/>
              <a:t>‹nr.›</a:t>
            </a:fld>
            <a:endParaRPr lang="nl-NL" noProof="0" dirty="0"/>
          </a:p>
        </p:txBody>
      </p:sp>
    </p:spTree>
    <p:extLst>
      <p:ext uri="{BB962C8B-B14F-4D97-AF65-F5344CB8AC3E}">
        <p14:creationId xmlns:p14="http://schemas.microsoft.com/office/powerpoint/2010/main" val="1782682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800"/>
        </a:spcBef>
        <a:buClr>
          <a:schemeClr val="accent1">
            <a:lumMod val="75000"/>
          </a:schemeClr>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lumMod val="75000"/>
          </a:schemeClr>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mailto:info@eetoke.com"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rtlCol="0"/>
          <a:lstStyle/>
          <a:p>
            <a:pPr rtl="0"/>
            <a:r>
              <a:rPr lang="nl-NL" dirty="0"/>
              <a:t>Voeding bij 55+ </a:t>
            </a:r>
            <a:r>
              <a:rPr lang="nl-NL" dirty="0" err="1"/>
              <a:t>ers</a:t>
            </a:r>
            <a:endParaRPr lang="nl-NL" dirty="0"/>
          </a:p>
        </p:txBody>
      </p:sp>
      <p:sp>
        <p:nvSpPr>
          <p:cNvPr id="3" name="Subtitel 2"/>
          <p:cNvSpPr>
            <a:spLocks noGrp="1"/>
          </p:cNvSpPr>
          <p:nvPr>
            <p:ph type="subTitle" idx="1"/>
          </p:nvPr>
        </p:nvSpPr>
        <p:spPr>
          <a:xfrm>
            <a:off x="405780" y="5805264"/>
            <a:ext cx="9141619" cy="886344"/>
          </a:xfrm>
        </p:spPr>
        <p:txBody>
          <a:bodyPr rtlCol="0">
            <a:normAutofit fontScale="85000" lnSpcReduction="20000"/>
          </a:bodyPr>
          <a:lstStyle/>
          <a:p>
            <a:pPr rtl="0"/>
            <a:r>
              <a:rPr lang="nl-NL" dirty="0"/>
              <a:t>Bart Winkelman</a:t>
            </a:r>
          </a:p>
          <a:p>
            <a:pPr rtl="0"/>
            <a:r>
              <a:rPr lang="nl-NL" dirty="0"/>
              <a:t>Diëtist Eet Oké</a:t>
            </a:r>
          </a:p>
        </p:txBody>
      </p:sp>
      <p:pic>
        <p:nvPicPr>
          <p:cNvPr id="5" name="Picture 4" descr="Eet oké">
            <a:extLst>
              <a:ext uri="{FF2B5EF4-FFF2-40B4-BE49-F238E27FC236}">
                <a16:creationId xmlns:a16="http://schemas.microsoft.com/office/drawing/2014/main" id="{83EEFCF5-CBCD-2DD4-A75D-42A6462697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6820" y="6131726"/>
            <a:ext cx="2054557" cy="573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83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568EF-CDA1-7801-691F-7014B9AEAA9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9278DEE-B546-73CF-E9E1-7A593AA45FA9}"/>
              </a:ext>
            </a:extLst>
          </p:cNvPr>
          <p:cNvSpPr>
            <a:spLocks noGrp="1"/>
          </p:cNvSpPr>
          <p:nvPr>
            <p:ph type="title"/>
          </p:nvPr>
        </p:nvSpPr>
        <p:spPr/>
        <p:txBody>
          <a:bodyPr rtlCol="0"/>
          <a:lstStyle/>
          <a:p>
            <a:pPr rtl="0"/>
            <a:r>
              <a:rPr lang="nl-NL" dirty="0"/>
              <a:t>Test dehydratie (uitdroging)</a:t>
            </a:r>
          </a:p>
        </p:txBody>
      </p:sp>
      <p:sp>
        <p:nvSpPr>
          <p:cNvPr id="3" name="Tijdelijke aanduiding voor inhoud 2">
            <a:extLst>
              <a:ext uri="{FF2B5EF4-FFF2-40B4-BE49-F238E27FC236}">
                <a16:creationId xmlns:a16="http://schemas.microsoft.com/office/drawing/2014/main" id="{EDC8AA93-03A6-9E94-A453-74EF25309D74}"/>
              </a:ext>
            </a:extLst>
          </p:cNvPr>
          <p:cNvSpPr>
            <a:spLocks noGrp="1"/>
          </p:cNvSpPr>
          <p:nvPr>
            <p:ph sz="half" idx="1"/>
          </p:nvPr>
        </p:nvSpPr>
        <p:spPr>
          <a:xfrm>
            <a:off x="77470" y="1559726"/>
            <a:ext cx="6016942" cy="4572000"/>
          </a:xfrm>
        </p:spPr>
        <p:txBody>
          <a:bodyPr rtlCol="0">
            <a:normAutofit/>
          </a:bodyPr>
          <a:lstStyle/>
          <a:p>
            <a:r>
              <a:rPr lang="nl-NL" dirty="0"/>
              <a:t>Om te testen op uitdroging, pak voorzichtig een stukje huid op je hand of onderarm en trek het omhoog. Laat los en kijk hoe snel het terugveert. Veert het langzaam terug, dan kan dat wijzen op uitdroging.</a:t>
            </a:r>
          </a:p>
        </p:txBody>
      </p:sp>
      <p:pic>
        <p:nvPicPr>
          <p:cNvPr id="4" name="Picture 4" descr="Eet oké">
            <a:extLst>
              <a:ext uri="{FF2B5EF4-FFF2-40B4-BE49-F238E27FC236}">
                <a16:creationId xmlns:a16="http://schemas.microsoft.com/office/drawing/2014/main" id="{F7FE141B-0899-8547-A3FE-9728661466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6820" y="6131726"/>
            <a:ext cx="2054557" cy="573874"/>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Uitdroging: Symptomen en Wat te Doen - ThuiszorgWebshop.be">
            <a:extLst>
              <a:ext uri="{FF2B5EF4-FFF2-40B4-BE49-F238E27FC236}">
                <a16:creationId xmlns:a16="http://schemas.microsoft.com/office/drawing/2014/main" id="{E5C87F04-A2B7-2A35-0E84-46DD93FF71A7}"/>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814492" y="1600795"/>
            <a:ext cx="4875212" cy="3656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52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8F8C7-4759-53B1-F7BE-C0CE9960DB7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FFA316E-ADBA-9567-8131-FD3EBF8A71A3}"/>
              </a:ext>
            </a:extLst>
          </p:cNvPr>
          <p:cNvSpPr>
            <a:spLocks noGrp="1"/>
          </p:cNvSpPr>
          <p:nvPr>
            <p:ph type="title"/>
          </p:nvPr>
        </p:nvSpPr>
        <p:spPr/>
        <p:txBody>
          <a:bodyPr rtlCol="0"/>
          <a:lstStyle/>
          <a:p>
            <a:pPr rtl="0"/>
            <a:r>
              <a:rPr lang="nl-NL" dirty="0"/>
              <a:t>Ons advies</a:t>
            </a:r>
          </a:p>
        </p:txBody>
      </p:sp>
      <p:sp>
        <p:nvSpPr>
          <p:cNvPr id="3" name="Tijdelijke aanduiding voor inhoud 2">
            <a:extLst>
              <a:ext uri="{FF2B5EF4-FFF2-40B4-BE49-F238E27FC236}">
                <a16:creationId xmlns:a16="http://schemas.microsoft.com/office/drawing/2014/main" id="{D22975FD-A673-7B96-0AE0-EEEB41A21FF5}"/>
              </a:ext>
            </a:extLst>
          </p:cNvPr>
          <p:cNvSpPr>
            <a:spLocks noGrp="1"/>
          </p:cNvSpPr>
          <p:nvPr>
            <p:ph sz="half" idx="1"/>
          </p:nvPr>
        </p:nvSpPr>
        <p:spPr>
          <a:xfrm>
            <a:off x="477788" y="1700808"/>
            <a:ext cx="8837915" cy="4572000"/>
          </a:xfrm>
        </p:spPr>
        <p:txBody>
          <a:bodyPr rtlCol="0">
            <a:normAutofit/>
          </a:bodyPr>
          <a:lstStyle/>
          <a:p>
            <a:r>
              <a:rPr lang="nl-NL" dirty="0"/>
              <a:t>Beperken koolhydraten (suikers en zetmeel)</a:t>
            </a:r>
          </a:p>
          <a:p>
            <a:r>
              <a:rPr lang="nl-NL"/>
              <a:t>Voldoende </a:t>
            </a:r>
            <a:r>
              <a:rPr lang="nl-NL" dirty="0"/>
              <a:t>eiwit: 1 gram – 1,2 gram per dag (ook bij het </a:t>
            </a:r>
            <a:r>
              <a:rPr lang="nl-NL"/>
              <a:t>ontbijt)</a:t>
            </a:r>
            <a:endParaRPr lang="nl-NL" dirty="0"/>
          </a:p>
          <a:p>
            <a:r>
              <a:rPr lang="nl-NL" dirty="0"/>
              <a:t>Dagelijks vitamine D</a:t>
            </a:r>
          </a:p>
        </p:txBody>
      </p:sp>
      <p:pic>
        <p:nvPicPr>
          <p:cNvPr id="4" name="Picture 4" descr="Eet oké">
            <a:extLst>
              <a:ext uri="{FF2B5EF4-FFF2-40B4-BE49-F238E27FC236}">
                <a16:creationId xmlns:a16="http://schemas.microsoft.com/office/drawing/2014/main" id="{69C81CD0-BD9F-FE15-3D34-575BD64718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6820" y="6131726"/>
            <a:ext cx="2054557" cy="573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5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BC237-9209-046A-3F2C-A7441FD3B65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E23AB68-F7BA-58E8-CC1E-537AA7E7FF37}"/>
              </a:ext>
            </a:extLst>
          </p:cNvPr>
          <p:cNvSpPr>
            <a:spLocks noGrp="1"/>
          </p:cNvSpPr>
          <p:nvPr>
            <p:ph type="title"/>
          </p:nvPr>
        </p:nvSpPr>
        <p:spPr/>
        <p:txBody>
          <a:bodyPr rtlCol="0"/>
          <a:lstStyle/>
          <a:p>
            <a:pPr rtl="0"/>
            <a:r>
              <a:rPr lang="nl-NL" dirty="0"/>
              <a:t>Bedankt voor de aandacht!</a:t>
            </a:r>
          </a:p>
        </p:txBody>
      </p:sp>
      <p:sp>
        <p:nvSpPr>
          <p:cNvPr id="3" name="Tijdelijke aanduiding voor inhoud 2">
            <a:extLst>
              <a:ext uri="{FF2B5EF4-FFF2-40B4-BE49-F238E27FC236}">
                <a16:creationId xmlns:a16="http://schemas.microsoft.com/office/drawing/2014/main" id="{F6668BEF-6B97-1C78-17BA-F630588C278B}"/>
              </a:ext>
            </a:extLst>
          </p:cNvPr>
          <p:cNvSpPr>
            <a:spLocks noGrp="1"/>
          </p:cNvSpPr>
          <p:nvPr>
            <p:ph sz="half" idx="1"/>
          </p:nvPr>
        </p:nvSpPr>
        <p:spPr>
          <a:xfrm>
            <a:off x="3085941" y="2420888"/>
            <a:ext cx="6016942" cy="4572000"/>
          </a:xfrm>
        </p:spPr>
        <p:txBody>
          <a:bodyPr rtlCol="0">
            <a:normAutofit/>
          </a:bodyPr>
          <a:lstStyle/>
          <a:p>
            <a:pPr marL="0" indent="0">
              <a:buNone/>
            </a:pPr>
            <a:r>
              <a:rPr lang="nl-NL" dirty="0"/>
              <a:t>Wij zijn te bereiken op</a:t>
            </a:r>
          </a:p>
          <a:p>
            <a:pPr marL="0" indent="0">
              <a:buNone/>
            </a:pPr>
            <a:r>
              <a:rPr lang="nl-NL" dirty="0"/>
              <a:t>Website: www.eetoke.com</a:t>
            </a:r>
          </a:p>
          <a:p>
            <a:pPr marL="0" indent="0">
              <a:buNone/>
            </a:pPr>
            <a:r>
              <a:rPr lang="nl-NL" dirty="0"/>
              <a:t>Mail: </a:t>
            </a:r>
            <a:r>
              <a:rPr lang="nl-NL" dirty="0">
                <a:hlinkClick r:id="rId3"/>
              </a:rPr>
              <a:t>info@eetoke.com</a:t>
            </a:r>
            <a:endParaRPr lang="nl-NL" dirty="0"/>
          </a:p>
          <a:p>
            <a:pPr marL="0" indent="0">
              <a:buNone/>
            </a:pPr>
            <a:r>
              <a:rPr lang="nl-NL" dirty="0"/>
              <a:t>Telefoon: </a:t>
            </a:r>
            <a:br>
              <a:rPr lang="nl-NL" dirty="0"/>
            </a:br>
            <a:r>
              <a:rPr lang="nl-NL" dirty="0"/>
              <a:t>Lelystad: 0624619980</a:t>
            </a:r>
            <a:br>
              <a:rPr lang="nl-NL" dirty="0"/>
            </a:br>
            <a:r>
              <a:rPr lang="nl-NL" dirty="0"/>
              <a:t>Dronten/Biddinghuizen: 0681929898</a:t>
            </a:r>
          </a:p>
        </p:txBody>
      </p:sp>
      <p:pic>
        <p:nvPicPr>
          <p:cNvPr id="4" name="Picture 4" descr="Eet oké">
            <a:extLst>
              <a:ext uri="{FF2B5EF4-FFF2-40B4-BE49-F238E27FC236}">
                <a16:creationId xmlns:a16="http://schemas.microsoft.com/office/drawing/2014/main" id="{CC4BA2B9-54BF-46FB-D3AD-EFA9C77AA5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6820" y="6131726"/>
            <a:ext cx="2054557" cy="573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75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E07DC-51DD-ADD1-848F-0D3FBEB4628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092B534-2AEA-5357-8B87-57615FF0A700}"/>
              </a:ext>
            </a:extLst>
          </p:cNvPr>
          <p:cNvSpPr>
            <a:spLocks noGrp="1"/>
          </p:cNvSpPr>
          <p:nvPr>
            <p:ph type="title"/>
          </p:nvPr>
        </p:nvSpPr>
        <p:spPr/>
        <p:txBody>
          <a:bodyPr rtlCol="0"/>
          <a:lstStyle/>
          <a:p>
            <a:pPr rtl="0"/>
            <a:r>
              <a:rPr lang="nl-NL" dirty="0"/>
              <a:t>Veel voorkomende problemen</a:t>
            </a:r>
          </a:p>
        </p:txBody>
      </p:sp>
      <p:sp>
        <p:nvSpPr>
          <p:cNvPr id="3" name="Tijdelijke aanduiding voor inhoud 2">
            <a:extLst>
              <a:ext uri="{FF2B5EF4-FFF2-40B4-BE49-F238E27FC236}">
                <a16:creationId xmlns:a16="http://schemas.microsoft.com/office/drawing/2014/main" id="{FCD1D7AF-24F1-3CF0-7008-32661EDAE80F}"/>
              </a:ext>
            </a:extLst>
          </p:cNvPr>
          <p:cNvSpPr>
            <a:spLocks noGrp="1"/>
          </p:cNvSpPr>
          <p:nvPr>
            <p:ph sz="half" idx="1"/>
          </p:nvPr>
        </p:nvSpPr>
        <p:spPr>
          <a:xfrm>
            <a:off x="77470" y="1559726"/>
            <a:ext cx="6016942" cy="4572000"/>
          </a:xfrm>
        </p:spPr>
        <p:txBody>
          <a:bodyPr rtlCol="0">
            <a:normAutofit/>
          </a:bodyPr>
          <a:lstStyle/>
          <a:p>
            <a:pPr rtl="0"/>
            <a:r>
              <a:rPr lang="nl-NL" dirty="0"/>
              <a:t>Overgewicht</a:t>
            </a:r>
          </a:p>
          <a:p>
            <a:pPr rtl="0"/>
            <a:r>
              <a:rPr lang="nl-NL" dirty="0"/>
              <a:t>Diabetes mellitus</a:t>
            </a:r>
          </a:p>
          <a:p>
            <a:pPr rtl="0"/>
            <a:r>
              <a:rPr lang="nl-NL" dirty="0"/>
              <a:t>Ondervoeding</a:t>
            </a:r>
          </a:p>
          <a:p>
            <a:pPr rtl="0"/>
            <a:r>
              <a:rPr lang="nl-NL" dirty="0"/>
              <a:t>Hart- en vaatziekten</a:t>
            </a:r>
          </a:p>
          <a:p>
            <a:pPr rtl="0"/>
            <a:r>
              <a:rPr lang="nl-NL" dirty="0"/>
              <a:t>Darmklachten</a:t>
            </a:r>
          </a:p>
          <a:p>
            <a:pPr rtl="0"/>
            <a:r>
              <a:rPr lang="nl-NL" dirty="0"/>
              <a:t>Osteoporose (botontkalking)</a:t>
            </a:r>
          </a:p>
          <a:p>
            <a:pPr rtl="0"/>
            <a:r>
              <a:rPr lang="nl-NL" dirty="0"/>
              <a:t>Sarcopenie (afname spieren)</a:t>
            </a:r>
          </a:p>
        </p:txBody>
      </p:sp>
      <p:pic>
        <p:nvPicPr>
          <p:cNvPr id="4" name="Picture 4" descr="Eet oké">
            <a:extLst>
              <a:ext uri="{FF2B5EF4-FFF2-40B4-BE49-F238E27FC236}">
                <a16:creationId xmlns:a16="http://schemas.microsoft.com/office/drawing/2014/main" id="{E5B83159-514B-A09F-0317-DB4976933E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6820" y="6131726"/>
            <a:ext cx="2054557" cy="573874"/>
          </a:xfrm>
          <a:prstGeom prst="rect">
            <a:avLst/>
          </a:prstGeom>
          <a:noFill/>
          <a:extLst>
            <a:ext uri="{909E8E84-426E-40DD-AFC4-6F175D3DCCD1}">
              <a14:hiddenFill xmlns:a14="http://schemas.microsoft.com/office/drawing/2010/main">
                <a:solidFill>
                  <a:srgbClr val="FFFFFF"/>
                </a:solidFill>
              </a14:hiddenFill>
            </a:ext>
          </a:extLst>
        </p:spPr>
      </p:pic>
      <p:sp>
        <p:nvSpPr>
          <p:cNvPr id="13" name="Tijdelijke aanduiding voor inhoud 12">
            <a:extLst>
              <a:ext uri="{FF2B5EF4-FFF2-40B4-BE49-F238E27FC236}">
                <a16:creationId xmlns:a16="http://schemas.microsoft.com/office/drawing/2014/main" id="{0BAA2413-8E77-BA9C-52AF-5E0D896AD2AF}"/>
              </a:ext>
            </a:extLst>
          </p:cNvPr>
          <p:cNvSpPr>
            <a:spLocks noGrp="1"/>
          </p:cNvSpPr>
          <p:nvPr>
            <p:ph sz="half" idx="2"/>
          </p:nvPr>
        </p:nvSpPr>
        <p:spPr/>
        <p:txBody>
          <a:bodyPr>
            <a:normAutofit/>
          </a:bodyPr>
          <a:lstStyle/>
          <a:p>
            <a:r>
              <a:rPr lang="nl-NL" dirty="0"/>
              <a:t>In een gesprek kunnen we samen kijken naar een oplossing voor deze problemen</a:t>
            </a:r>
          </a:p>
        </p:txBody>
      </p:sp>
    </p:spTree>
    <p:extLst>
      <p:ext uri="{BB962C8B-B14F-4D97-AF65-F5344CB8AC3E}">
        <p14:creationId xmlns:p14="http://schemas.microsoft.com/office/powerpoint/2010/main" val="3815122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E402AD-55B5-BDB4-A075-B39484EF0C5E}"/>
              </a:ext>
            </a:extLst>
          </p:cNvPr>
          <p:cNvSpPr>
            <a:spLocks noGrp="1"/>
          </p:cNvSpPr>
          <p:nvPr>
            <p:ph type="title"/>
          </p:nvPr>
        </p:nvSpPr>
        <p:spPr/>
        <p:txBody>
          <a:bodyPr/>
          <a:lstStyle/>
          <a:p>
            <a:r>
              <a:rPr lang="nl-NL" dirty="0"/>
              <a:t>Gezonde voeding</a:t>
            </a:r>
          </a:p>
        </p:txBody>
      </p:sp>
      <p:sp>
        <p:nvSpPr>
          <p:cNvPr id="3" name="Tijdelijke aanduiding voor inhoud 2">
            <a:extLst>
              <a:ext uri="{FF2B5EF4-FFF2-40B4-BE49-F238E27FC236}">
                <a16:creationId xmlns:a16="http://schemas.microsoft.com/office/drawing/2014/main" id="{4A3DC475-85A5-1779-67C4-296E478DC2A9}"/>
              </a:ext>
            </a:extLst>
          </p:cNvPr>
          <p:cNvSpPr>
            <a:spLocks noGrp="1"/>
          </p:cNvSpPr>
          <p:nvPr>
            <p:ph idx="1"/>
          </p:nvPr>
        </p:nvSpPr>
        <p:spPr/>
        <p:txBody>
          <a:bodyPr>
            <a:normAutofit fontScale="85000" lnSpcReduction="20000"/>
          </a:bodyPr>
          <a:lstStyle/>
          <a:p>
            <a:r>
              <a:rPr lang="nl-NL" dirty="0"/>
              <a:t>Goede voeding is van belang om in een goede conditie te blijven en daardoor actief te kunnen zijn, zowel lichamelijk als geestelijk. </a:t>
            </a:r>
          </a:p>
          <a:p>
            <a:r>
              <a:rPr lang="nl-NL" dirty="0"/>
              <a:t>Als je ouder wordt is er sprake van een verhoogde behoefte aan vitaminen, mineralen en voedingsstoffen.</a:t>
            </a:r>
          </a:p>
          <a:p>
            <a:r>
              <a:rPr lang="nl-NL" dirty="0"/>
              <a:t>De energiebehoefte neemt af met een hogere leeftijd.</a:t>
            </a:r>
          </a:p>
          <a:p>
            <a:pPr marL="0" indent="0">
              <a:buNone/>
            </a:pPr>
            <a:r>
              <a:rPr lang="nl-NL" dirty="0"/>
              <a:t>Door gezond te eten heeft u minder risico op:</a:t>
            </a:r>
          </a:p>
          <a:p>
            <a:r>
              <a:rPr lang="nl-NL" dirty="0"/>
              <a:t>Overgewicht</a:t>
            </a:r>
          </a:p>
          <a:p>
            <a:r>
              <a:rPr lang="nl-NL" dirty="0"/>
              <a:t>Diabetes</a:t>
            </a:r>
          </a:p>
          <a:p>
            <a:r>
              <a:rPr lang="nl-NL" dirty="0"/>
              <a:t>Hart- en vaatziekten</a:t>
            </a:r>
          </a:p>
          <a:p>
            <a:r>
              <a:rPr lang="nl-NL" dirty="0"/>
              <a:t>Gewichtsverlies</a:t>
            </a:r>
          </a:p>
          <a:p>
            <a:endParaRPr lang="nl-NL" dirty="0"/>
          </a:p>
        </p:txBody>
      </p:sp>
      <p:pic>
        <p:nvPicPr>
          <p:cNvPr id="3076" name="Picture 4" descr="Eet oké">
            <a:extLst>
              <a:ext uri="{FF2B5EF4-FFF2-40B4-BE49-F238E27FC236}">
                <a16:creationId xmlns:a16="http://schemas.microsoft.com/office/drawing/2014/main" id="{A968B135-0F45-7AAA-0E1F-76E1A5D55B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6820" y="6131726"/>
            <a:ext cx="2054557" cy="573874"/>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8EC5DA78-9637-205B-E650-1CDC3B397E45}"/>
              </a:ext>
            </a:extLst>
          </p:cNvPr>
          <p:cNvSpPr txBox="1"/>
          <p:nvPr/>
        </p:nvSpPr>
        <p:spPr>
          <a:xfrm>
            <a:off x="6056832" y="3761244"/>
            <a:ext cx="4968552" cy="2677656"/>
          </a:xfrm>
          <a:prstGeom prst="rect">
            <a:avLst/>
          </a:prstGeom>
          <a:noFill/>
        </p:spPr>
        <p:txBody>
          <a:bodyPr wrap="square" rtlCol="0">
            <a:spAutoFit/>
          </a:bodyPr>
          <a:lstStyle/>
          <a:p>
            <a:pPr marL="342900" indent="-342900">
              <a:lnSpc>
                <a:spcPct val="150000"/>
              </a:lnSpc>
              <a:buClr>
                <a:schemeClr val="accent1">
                  <a:lumMod val="75000"/>
                </a:schemeClr>
              </a:buClr>
              <a:buFont typeface="Arial" panose="020B0604020202020204" pitchFamily="34" charset="0"/>
              <a:buChar char="•"/>
            </a:pPr>
            <a:r>
              <a:rPr lang="nl-NL" dirty="0"/>
              <a:t>Osteoporose (botontkalking)</a:t>
            </a:r>
          </a:p>
          <a:p>
            <a:pPr marL="342900" indent="-342900">
              <a:lnSpc>
                <a:spcPct val="150000"/>
              </a:lnSpc>
              <a:buClr>
                <a:schemeClr val="accent1">
                  <a:lumMod val="75000"/>
                </a:schemeClr>
              </a:buClr>
              <a:buFont typeface="Arial" panose="020B0604020202020204" pitchFamily="34" charset="0"/>
              <a:buChar char="•"/>
            </a:pPr>
            <a:r>
              <a:rPr lang="nl-NL" dirty="0"/>
              <a:t>Vallen en botbreuken</a:t>
            </a:r>
          </a:p>
          <a:p>
            <a:pPr marL="342900" indent="-342900">
              <a:lnSpc>
                <a:spcPct val="150000"/>
              </a:lnSpc>
              <a:buClr>
                <a:schemeClr val="accent1">
                  <a:lumMod val="75000"/>
                </a:schemeClr>
              </a:buClr>
              <a:buFont typeface="Arial" panose="020B0604020202020204" pitchFamily="34" charset="0"/>
              <a:buChar char="•"/>
            </a:pPr>
            <a:r>
              <a:rPr lang="nl-NL" dirty="0"/>
              <a:t>Spierverlies</a:t>
            </a:r>
          </a:p>
          <a:p>
            <a:pPr marL="342900" indent="-342900">
              <a:lnSpc>
                <a:spcPct val="150000"/>
              </a:lnSpc>
              <a:buClr>
                <a:schemeClr val="accent1">
                  <a:lumMod val="75000"/>
                </a:schemeClr>
              </a:buClr>
              <a:buFont typeface="Arial" panose="020B0604020202020204" pitchFamily="34" charset="0"/>
              <a:buChar char="•"/>
            </a:pPr>
            <a:r>
              <a:rPr lang="nl-NL" dirty="0"/>
              <a:t>Andere aandoeningen</a:t>
            </a:r>
          </a:p>
          <a:p>
            <a:pPr marL="342900" indent="-342900">
              <a:buFont typeface="Arial" panose="020B0604020202020204" pitchFamily="34" charset="0"/>
              <a:buChar char="•"/>
            </a:pPr>
            <a:endParaRPr lang="nl-NL" dirty="0"/>
          </a:p>
        </p:txBody>
      </p:sp>
    </p:spTree>
    <p:extLst>
      <p:ext uri="{BB962C8B-B14F-4D97-AF65-F5344CB8AC3E}">
        <p14:creationId xmlns:p14="http://schemas.microsoft.com/office/powerpoint/2010/main" val="3538179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rtlCol="0"/>
          <a:lstStyle/>
          <a:p>
            <a:pPr rtl="0"/>
            <a:r>
              <a:rPr lang="nl-NL" dirty="0"/>
              <a:t>Wat betekent gezonde voeding?</a:t>
            </a:r>
          </a:p>
        </p:txBody>
      </p:sp>
      <p:sp>
        <p:nvSpPr>
          <p:cNvPr id="6" name="Tijdelijke aanduiding voor inhoud 5"/>
          <p:cNvSpPr>
            <a:spLocks noGrp="1"/>
          </p:cNvSpPr>
          <p:nvPr>
            <p:ph idx="1"/>
          </p:nvPr>
        </p:nvSpPr>
        <p:spPr/>
        <p:txBody>
          <a:bodyPr rtlCol="0">
            <a:normAutofit fontScale="85000" lnSpcReduction="20000"/>
          </a:bodyPr>
          <a:lstStyle/>
          <a:p>
            <a:r>
              <a:rPr lang="nl-NL" dirty="0"/>
              <a:t>Eet dagelijks veel groenten, fruit en volkorenproducten.</a:t>
            </a:r>
          </a:p>
          <a:p>
            <a:r>
              <a:rPr lang="nl-NL" dirty="0"/>
              <a:t>Neem dagelijks melk(producten.)</a:t>
            </a:r>
          </a:p>
          <a:p>
            <a:r>
              <a:rPr lang="nl-NL" dirty="0"/>
              <a:t>Neem dagelijks minimaal 1,7 liter vocht.</a:t>
            </a:r>
          </a:p>
          <a:p>
            <a:r>
              <a:rPr lang="nl-NL" dirty="0"/>
              <a:t>Eet dagelijks vlees, vis, ei of peulvruchten.</a:t>
            </a:r>
          </a:p>
          <a:p>
            <a:r>
              <a:rPr lang="nl-NL" dirty="0"/>
              <a:t>Slik extra vitamine D voor gezonde botten.</a:t>
            </a:r>
          </a:p>
          <a:p>
            <a:r>
              <a:rPr lang="nl-NL" dirty="0"/>
              <a:t>Let op de zoutinname. Teveel zout is niet gezond.</a:t>
            </a:r>
          </a:p>
          <a:p>
            <a:r>
              <a:rPr lang="nl-NL" dirty="0"/>
              <a:t>Beperk het gebruik van suiker en suikerrijke producten.</a:t>
            </a:r>
          </a:p>
          <a:p>
            <a:r>
              <a:rPr lang="nl-NL" dirty="0"/>
              <a:t>Beperk het gebruik van producten met een hoge energiedichtheid, zoals frisdrank, alcohol en ongezonde snacks.</a:t>
            </a:r>
          </a:p>
          <a:p>
            <a:r>
              <a:rPr lang="nl-NL" dirty="0"/>
              <a:t>Gebruik voedingssupplementen als het nodig is. </a:t>
            </a:r>
          </a:p>
          <a:p>
            <a:endParaRPr lang="nl-NL" dirty="0"/>
          </a:p>
        </p:txBody>
      </p:sp>
      <p:pic>
        <p:nvPicPr>
          <p:cNvPr id="2" name="Picture 4" descr="Eet oké">
            <a:extLst>
              <a:ext uri="{FF2B5EF4-FFF2-40B4-BE49-F238E27FC236}">
                <a16:creationId xmlns:a16="http://schemas.microsoft.com/office/drawing/2014/main" id="{C19902B6-0BA5-5BB9-CEA4-5C27257A8B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6820" y="6131726"/>
            <a:ext cx="2054557" cy="573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34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rtlCol="0"/>
          <a:lstStyle/>
          <a:p>
            <a:pPr rtl="0"/>
            <a:endParaRPr lang="nl-NL" dirty="0"/>
          </a:p>
        </p:txBody>
      </p:sp>
      <p:sp>
        <p:nvSpPr>
          <p:cNvPr id="3" name="Tijdelijke aanduiding voor inhoud 2">
            <a:extLst>
              <a:ext uri="{FF2B5EF4-FFF2-40B4-BE49-F238E27FC236}">
                <a16:creationId xmlns:a16="http://schemas.microsoft.com/office/drawing/2014/main" id="{880B3A08-CED2-7E29-B754-DBCBF27C635B}"/>
              </a:ext>
            </a:extLst>
          </p:cNvPr>
          <p:cNvSpPr>
            <a:spLocks noGrp="1"/>
          </p:cNvSpPr>
          <p:nvPr>
            <p:ph idx="1"/>
          </p:nvPr>
        </p:nvSpPr>
        <p:spPr/>
        <p:txBody>
          <a:bodyPr/>
          <a:lstStyle/>
          <a:p>
            <a:endParaRPr lang="nl-NL"/>
          </a:p>
        </p:txBody>
      </p:sp>
      <p:pic>
        <p:nvPicPr>
          <p:cNvPr id="4" name="Afbeelding 3">
            <a:extLst>
              <a:ext uri="{FF2B5EF4-FFF2-40B4-BE49-F238E27FC236}">
                <a16:creationId xmlns:a16="http://schemas.microsoft.com/office/drawing/2014/main" id="{BD0AC61A-D51F-8A32-3069-2D6BD0E0885A}"/>
              </a:ext>
            </a:extLst>
          </p:cNvPr>
          <p:cNvPicPr>
            <a:picLocks noChangeAspect="1"/>
          </p:cNvPicPr>
          <p:nvPr/>
        </p:nvPicPr>
        <p:blipFill>
          <a:blip r:embed="rId3"/>
          <a:srcRect l="32866" t="28992" r="19463" b="5899"/>
          <a:stretch>
            <a:fillRect/>
          </a:stretch>
        </p:blipFill>
        <p:spPr>
          <a:xfrm>
            <a:off x="621804" y="-172549"/>
            <a:ext cx="8927066" cy="6858000"/>
          </a:xfrm>
          <a:prstGeom prst="rect">
            <a:avLst/>
          </a:prstGeom>
        </p:spPr>
      </p:pic>
      <p:pic>
        <p:nvPicPr>
          <p:cNvPr id="2" name="Picture 4" descr="Eet oké">
            <a:extLst>
              <a:ext uri="{FF2B5EF4-FFF2-40B4-BE49-F238E27FC236}">
                <a16:creationId xmlns:a16="http://schemas.microsoft.com/office/drawing/2014/main" id="{715802A5-995C-7800-C493-26BFD4B9D9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6820" y="6131726"/>
            <a:ext cx="2054557" cy="573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4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45F2E-E6E7-A12D-87A5-BC5A1DCD9A6A}"/>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5BA0DBB9-A6D0-85BC-390B-84DE036BFD71}"/>
              </a:ext>
            </a:extLst>
          </p:cNvPr>
          <p:cNvSpPr>
            <a:spLocks noGrp="1"/>
          </p:cNvSpPr>
          <p:nvPr>
            <p:ph type="title"/>
          </p:nvPr>
        </p:nvSpPr>
        <p:spPr/>
        <p:txBody>
          <a:bodyPr rtlCol="0"/>
          <a:lstStyle/>
          <a:p>
            <a:pPr rtl="0"/>
            <a:r>
              <a:rPr lang="nl-NL" dirty="0"/>
              <a:t>Eiwitten</a:t>
            </a:r>
          </a:p>
        </p:txBody>
      </p:sp>
      <p:sp>
        <p:nvSpPr>
          <p:cNvPr id="3" name="Tijdelijke aanduiding voor inhoud 2">
            <a:extLst>
              <a:ext uri="{FF2B5EF4-FFF2-40B4-BE49-F238E27FC236}">
                <a16:creationId xmlns:a16="http://schemas.microsoft.com/office/drawing/2014/main" id="{0E5B1C0E-7C27-E8F6-BAEE-C09FF2F78557}"/>
              </a:ext>
            </a:extLst>
          </p:cNvPr>
          <p:cNvSpPr>
            <a:spLocks noGrp="1"/>
          </p:cNvSpPr>
          <p:nvPr>
            <p:ph idx="1"/>
          </p:nvPr>
        </p:nvSpPr>
        <p:spPr>
          <a:xfrm>
            <a:off x="1020057" y="1600200"/>
            <a:ext cx="5506404" cy="4572000"/>
          </a:xfrm>
        </p:spPr>
        <p:txBody>
          <a:bodyPr>
            <a:normAutofit/>
          </a:bodyPr>
          <a:lstStyle/>
          <a:p>
            <a:r>
              <a:rPr lang="nl-NL" dirty="0"/>
              <a:t>Bouwstenen van onze spieren</a:t>
            </a:r>
          </a:p>
          <a:p>
            <a:r>
              <a:rPr lang="nl-NL" dirty="0"/>
              <a:t>Afname van spieren bij ouderen</a:t>
            </a:r>
          </a:p>
          <a:p>
            <a:r>
              <a:rPr lang="nl-NL" dirty="0"/>
              <a:t>Ouderen vanaf 70 jaar hebben een verhoogde eiwitbehoefte van 1 gram – 1,2 gram eiwit per kilogram lichaamsgewicht</a:t>
            </a:r>
          </a:p>
          <a:p>
            <a:r>
              <a:rPr lang="nl-NL" dirty="0"/>
              <a:t>Gewicht 70 kg = 70 gram – 84 gram eiwit per dag</a:t>
            </a:r>
          </a:p>
          <a:p>
            <a:r>
              <a:rPr lang="nl-NL" dirty="0"/>
              <a:t>Ontbijt bevat het minste eiwit</a:t>
            </a:r>
          </a:p>
        </p:txBody>
      </p:sp>
      <p:pic>
        <p:nvPicPr>
          <p:cNvPr id="2" name="Picture 4" descr="Eet oké">
            <a:extLst>
              <a:ext uri="{FF2B5EF4-FFF2-40B4-BE49-F238E27FC236}">
                <a16:creationId xmlns:a16="http://schemas.microsoft.com/office/drawing/2014/main" id="{E7C66DCD-B8B1-148B-3174-EBE5A0A0A8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6820" y="6131726"/>
            <a:ext cx="2054557" cy="57387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iwitrijke voeding: de top 8 eiwitrijke producten! [recepten]">
            <a:extLst>
              <a:ext uri="{FF2B5EF4-FFF2-40B4-BE49-F238E27FC236}">
                <a16:creationId xmlns:a16="http://schemas.microsoft.com/office/drawing/2014/main" id="{99949121-0C52-2C2D-0354-DEC0F37974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2420" y="1600200"/>
            <a:ext cx="5506405" cy="3649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0494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dirty="0"/>
              <a:t>Vitamine D</a:t>
            </a:r>
          </a:p>
        </p:txBody>
      </p:sp>
      <p:sp>
        <p:nvSpPr>
          <p:cNvPr id="6" name="Tijdelijke aanduiding voor inhoud 5"/>
          <p:cNvSpPr>
            <a:spLocks noGrp="1"/>
          </p:cNvSpPr>
          <p:nvPr>
            <p:ph sz="half" idx="1"/>
          </p:nvPr>
        </p:nvSpPr>
        <p:spPr>
          <a:xfrm>
            <a:off x="401419" y="1569456"/>
            <a:ext cx="4875530" cy="4572000"/>
          </a:xfrm>
        </p:spPr>
        <p:txBody>
          <a:bodyPr rtlCol="0"/>
          <a:lstStyle/>
          <a:p>
            <a:r>
              <a:rPr lang="nl-NL" dirty="0">
                <a:latin typeface="+mj-lt"/>
              </a:rPr>
              <a:t>Opname van Calcium wat belangrijk is voor stevige botten en tanden wat op latere leeftijd het risico op osteoporose (botontkalking) tegengaat.</a:t>
            </a:r>
          </a:p>
          <a:p>
            <a:pPr rtl="0"/>
            <a:r>
              <a:rPr lang="nl-NL" dirty="0">
                <a:latin typeface="+mj-lt"/>
              </a:rPr>
              <a:t>Belangrijk voor een goede spierfunctie en het immuunsysteem.</a:t>
            </a:r>
          </a:p>
          <a:p>
            <a:pPr rtl="0"/>
            <a:endParaRPr lang="nl-NL" dirty="0"/>
          </a:p>
          <a:p>
            <a:pPr marL="0" indent="0" rtl="0">
              <a:buNone/>
            </a:pPr>
            <a:endParaRPr lang="nl-NL" dirty="0"/>
          </a:p>
        </p:txBody>
      </p:sp>
      <p:sp>
        <p:nvSpPr>
          <p:cNvPr id="4" name="Tijdelijke aanduiding voor inhoud 3">
            <a:extLst>
              <a:ext uri="{FF2B5EF4-FFF2-40B4-BE49-F238E27FC236}">
                <a16:creationId xmlns:a16="http://schemas.microsoft.com/office/drawing/2014/main" id="{9A464E60-4AA8-15D1-03D9-336327920571}"/>
              </a:ext>
            </a:extLst>
          </p:cNvPr>
          <p:cNvSpPr>
            <a:spLocks noGrp="1"/>
          </p:cNvSpPr>
          <p:nvPr>
            <p:ph sz="half" idx="2"/>
          </p:nvPr>
        </p:nvSpPr>
        <p:spPr/>
        <p:txBody>
          <a:bodyPr/>
          <a:lstStyle/>
          <a:p>
            <a:pPr marL="0" indent="0">
              <a:buNone/>
            </a:pPr>
            <a:endParaRPr lang="nl-NL" dirty="0"/>
          </a:p>
          <a:p>
            <a:endParaRPr lang="nl-NL" dirty="0"/>
          </a:p>
        </p:txBody>
      </p:sp>
      <p:graphicFrame>
        <p:nvGraphicFramePr>
          <p:cNvPr id="3" name="Tabel 2">
            <a:extLst>
              <a:ext uri="{FF2B5EF4-FFF2-40B4-BE49-F238E27FC236}">
                <a16:creationId xmlns:a16="http://schemas.microsoft.com/office/drawing/2014/main" id="{72FBC8E1-B2C2-CA01-B39A-0ADB70EF476A}"/>
              </a:ext>
            </a:extLst>
          </p:cNvPr>
          <p:cNvGraphicFramePr>
            <a:graphicFrameLocks noGrp="1"/>
          </p:cNvGraphicFramePr>
          <p:nvPr>
            <p:extLst>
              <p:ext uri="{D42A27DB-BD31-4B8C-83A1-F6EECF244321}">
                <p14:modId xmlns:p14="http://schemas.microsoft.com/office/powerpoint/2010/main" val="622553911"/>
              </p:ext>
            </p:extLst>
          </p:nvPr>
        </p:nvGraphicFramePr>
        <p:xfrm>
          <a:off x="5664134" y="0"/>
          <a:ext cx="6525975" cy="6263113"/>
        </p:xfrm>
        <a:graphic>
          <a:graphicData uri="http://schemas.openxmlformats.org/drawingml/2006/table">
            <a:tbl>
              <a:tblPr/>
              <a:tblGrid>
                <a:gridCol w="3243680">
                  <a:extLst>
                    <a:ext uri="{9D8B030D-6E8A-4147-A177-3AD203B41FA5}">
                      <a16:colId xmlns:a16="http://schemas.microsoft.com/office/drawing/2014/main" val="4069697907"/>
                    </a:ext>
                  </a:extLst>
                </a:gridCol>
                <a:gridCol w="3282295">
                  <a:extLst>
                    <a:ext uri="{9D8B030D-6E8A-4147-A177-3AD203B41FA5}">
                      <a16:colId xmlns:a16="http://schemas.microsoft.com/office/drawing/2014/main" val="503834908"/>
                    </a:ext>
                  </a:extLst>
                </a:gridCol>
              </a:tblGrid>
              <a:tr h="700596">
                <a:tc>
                  <a:txBody>
                    <a:bodyPr/>
                    <a:lstStyle/>
                    <a:p>
                      <a:pPr fontAlgn="t">
                        <a:buNone/>
                      </a:pPr>
                      <a:r>
                        <a:rPr lang="nl-NL" sz="2200" b="0" dirty="0">
                          <a:solidFill>
                            <a:srgbClr val="FFFFFF"/>
                          </a:solidFill>
                          <a:effectLst/>
                          <a:latin typeface="+mj-lt"/>
                        </a:rPr>
                        <a:t>Groep</a:t>
                      </a:r>
                    </a:p>
                  </a:txBody>
                  <a:tcPr marL="185524" marR="83486" marT="52179" marB="57976">
                    <a:lnL>
                      <a:noFill/>
                    </a:lnL>
                    <a:lnR>
                      <a:noFill/>
                    </a:lnR>
                    <a:lnT>
                      <a:noFill/>
                    </a:lnT>
                    <a:lnB>
                      <a:noFill/>
                    </a:lnB>
                    <a:solidFill>
                      <a:srgbClr val="145C8D"/>
                    </a:solidFill>
                  </a:tcPr>
                </a:tc>
                <a:tc>
                  <a:txBody>
                    <a:bodyPr/>
                    <a:lstStyle/>
                    <a:p>
                      <a:pPr fontAlgn="t">
                        <a:buNone/>
                      </a:pPr>
                      <a:r>
                        <a:rPr lang="nl-NL" sz="2200" b="0" dirty="0">
                          <a:solidFill>
                            <a:srgbClr val="FFFFFF"/>
                          </a:solidFill>
                          <a:effectLst/>
                          <a:latin typeface="+mj-lt"/>
                        </a:rPr>
                        <a:t>Vitamine D-supplement (microgram)</a:t>
                      </a:r>
                    </a:p>
                  </a:txBody>
                  <a:tcPr marL="86964" marR="185524" marT="52179" marB="57976">
                    <a:lnL>
                      <a:noFill/>
                    </a:lnL>
                    <a:lnR>
                      <a:noFill/>
                    </a:lnR>
                    <a:lnT>
                      <a:noFill/>
                    </a:lnT>
                    <a:lnB>
                      <a:noFill/>
                    </a:lnB>
                    <a:solidFill>
                      <a:srgbClr val="145C8D"/>
                    </a:solidFill>
                  </a:tcPr>
                </a:tc>
                <a:extLst>
                  <a:ext uri="{0D108BD9-81ED-4DB2-BD59-A6C34878D82A}">
                    <a16:rowId xmlns:a16="http://schemas.microsoft.com/office/drawing/2014/main" val="3642349325"/>
                  </a:ext>
                </a:extLst>
              </a:tr>
              <a:tr h="399723">
                <a:tc>
                  <a:txBody>
                    <a:bodyPr/>
                    <a:lstStyle/>
                    <a:p>
                      <a:pPr fontAlgn="t">
                        <a:buNone/>
                      </a:pPr>
                      <a:r>
                        <a:rPr lang="nl-NL" sz="2200" b="0" dirty="0">
                          <a:effectLst/>
                          <a:latin typeface="+mj-lt"/>
                        </a:rPr>
                        <a:t>Kinderen van 0 t/m 3 jaar</a:t>
                      </a:r>
                    </a:p>
                  </a:txBody>
                  <a:tcPr marL="185524" marR="83486" marT="52179" marB="57976">
                    <a:lnL>
                      <a:noFill/>
                    </a:lnL>
                    <a:lnR>
                      <a:noFill/>
                    </a:lnR>
                    <a:lnT>
                      <a:noFill/>
                    </a:lnT>
                    <a:lnB>
                      <a:noFill/>
                    </a:lnB>
                    <a:solidFill>
                      <a:srgbClr val="FFFFFF"/>
                    </a:solidFill>
                  </a:tcPr>
                </a:tc>
                <a:tc>
                  <a:txBody>
                    <a:bodyPr/>
                    <a:lstStyle/>
                    <a:p>
                      <a:pPr fontAlgn="t">
                        <a:buNone/>
                      </a:pPr>
                      <a:r>
                        <a:rPr lang="nl-NL" sz="2200" b="0" dirty="0">
                          <a:effectLst/>
                          <a:latin typeface="+mj-lt"/>
                        </a:rPr>
                        <a:t>10</a:t>
                      </a:r>
                    </a:p>
                  </a:txBody>
                  <a:tcPr marL="86964" marR="185524" marT="52179" marB="57976">
                    <a:lnL>
                      <a:noFill/>
                    </a:lnL>
                    <a:lnR>
                      <a:noFill/>
                    </a:lnR>
                    <a:lnT>
                      <a:noFill/>
                    </a:lnT>
                    <a:lnB>
                      <a:noFill/>
                    </a:lnB>
                    <a:solidFill>
                      <a:srgbClr val="FFFFFF"/>
                    </a:solidFill>
                  </a:tcPr>
                </a:tc>
                <a:extLst>
                  <a:ext uri="{0D108BD9-81ED-4DB2-BD59-A6C34878D82A}">
                    <a16:rowId xmlns:a16="http://schemas.microsoft.com/office/drawing/2014/main" val="4181650730"/>
                  </a:ext>
                </a:extLst>
              </a:tr>
              <a:tr h="1001469">
                <a:tc>
                  <a:txBody>
                    <a:bodyPr/>
                    <a:lstStyle/>
                    <a:p>
                      <a:pPr fontAlgn="t">
                        <a:buNone/>
                      </a:pPr>
                      <a:r>
                        <a:rPr lang="nl-NL" sz="2200" b="0">
                          <a:effectLst/>
                          <a:latin typeface="+mj-lt"/>
                        </a:rPr>
                        <a:t>Iedereen van 4 t/m 69 jaar met een donkere (getinte) huidskleur</a:t>
                      </a:r>
                    </a:p>
                  </a:txBody>
                  <a:tcPr marL="185524" marR="83486" marT="52179" marB="57976">
                    <a:lnL>
                      <a:noFill/>
                    </a:lnL>
                    <a:lnR>
                      <a:noFill/>
                    </a:lnR>
                    <a:lnT>
                      <a:noFill/>
                    </a:lnT>
                    <a:lnB>
                      <a:noFill/>
                    </a:lnB>
                    <a:solidFill>
                      <a:srgbClr val="FFFFFF"/>
                    </a:solidFill>
                  </a:tcPr>
                </a:tc>
                <a:tc>
                  <a:txBody>
                    <a:bodyPr/>
                    <a:lstStyle/>
                    <a:p>
                      <a:pPr fontAlgn="t">
                        <a:buNone/>
                      </a:pPr>
                      <a:r>
                        <a:rPr lang="nl-NL" sz="2200" b="0" dirty="0">
                          <a:effectLst/>
                          <a:latin typeface="+mj-lt"/>
                        </a:rPr>
                        <a:t>10</a:t>
                      </a:r>
                    </a:p>
                  </a:txBody>
                  <a:tcPr marL="86964" marR="185524" marT="52179" marB="57976">
                    <a:lnL>
                      <a:noFill/>
                    </a:lnL>
                    <a:lnR>
                      <a:noFill/>
                    </a:lnR>
                    <a:lnT>
                      <a:noFill/>
                    </a:lnT>
                    <a:lnB>
                      <a:noFill/>
                    </a:lnB>
                    <a:solidFill>
                      <a:srgbClr val="FFFFFF"/>
                    </a:solidFill>
                  </a:tcPr>
                </a:tc>
                <a:extLst>
                  <a:ext uri="{0D108BD9-81ED-4DB2-BD59-A6C34878D82A}">
                    <a16:rowId xmlns:a16="http://schemas.microsoft.com/office/drawing/2014/main" val="2037951995"/>
                  </a:ext>
                </a:extLst>
              </a:tr>
              <a:tr h="1001469">
                <a:tc>
                  <a:txBody>
                    <a:bodyPr/>
                    <a:lstStyle/>
                    <a:p>
                      <a:pPr fontAlgn="t">
                        <a:buNone/>
                      </a:pPr>
                      <a:r>
                        <a:rPr lang="nl-NL" sz="2200" b="0" dirty="0">
                          <a:effectLst/>
                          <a:latin typeface="+mj-lt"/>
                        </a:rPr>
                        <a:t>Iedereen van 4 t/m 69 jaar die overdag niet veel in de zon komen of de huid bedekken</a:t>
                      </a:r>
                    </a:p>
                  </a:txBody>
                  <a:tcPr marL="185524" marR="83486" marT="52179" marB="57976">
                    <a:lnL>
                      <a:noFill/>
                    </a:lnL>
                    <a:lnR>
                      <a:noFill/>
                    </a:lnR>
                    <a:lnT>
                      <a:noFill/>
                    </a:lnT>
                    <a:lnB>
                      <a:noFill/>
                    </a:lnB>
                    <a:solidFill>
                      <a:srgbClr val="FFFFFF"/>
                    </a:solidFill>
                  </a:tcPr>
                </a:tc>
                <a:tc>
                  <a:txBody>
                    <a:bodyPr/>
                    <a:lstStyle/>
                    <a:p>
                      <a:pPr fontAlgn="t">
                        <a:buNone/>
                      </a:pPr>
                      <a:r>
                        <a:rPr lang="nl-NL" sz="2200" b="0" dirty="0">
                          <a:effectLst/>
                          <a:latin typeface="+mj-lt"/>
                        </a:rPr>
                        <a:t>10</a:t>
                      </a:r>
                    </a:p>
                  </a:txBody>
                  <a:tcPr marL="86964" marR="185524" marT="52179" marB="57976">
                    <a:lnL>
                      <a:noFill/>
                    </a:lnL>
                    <a:lnR>
                      <a:noFill/>
                    </a:lnR>
                    <a:lnT>
                      <a:noFill/>
                    </a:lnT>
                    <a:lnB>
                      <a:noFill/>
                    </a:lnB>
                    <a:solidFill>
                      <a:srgbClr val="FFFFFF"/>
                    </a:solidFill>
                  </a:tcPr>
                </a:tc>
                <a:extLst>
                  <a:ext uri="{0D108BD9-81ED-4DB2-BD59-A6C34878D82A}">
                    <a16:rowId xmlns:a16="http://schemas.microsoft.com/office/drawing/2014/main" val="3933349139"/>
                  </a:ext>
                </a:extLst>
              </a:tr>
              <a:tr h="399723">
                <a:tc>
                  <a:txBody>
                    <a:bodyPr/>
                    <a:lstStyle/>
                    <a:p>
                      <a:pPr fontAlgn="t">
                        <a:buNone/>
                      </a:pPr>
                      <a:r>
                        <a:rPr lang="nl-NL" sz="2200" b="0">
                          <a:effectLst/>
                          <a:latin typeface="+mj-lt"/>
                        </a:rPr>
                        <a:t>Vrouwen van 50 t/m 69 jaar</a:t>
                      </a:r>
                    </a:p>
                  </a:txBody>
                  <a:tcPr marL="185524" marR="83486" marT="52179" marB="57976">
                    <a:lnL>
                      <a:noFill/>
                    </a:lnL>
                    <a:lnR>
                      <a:noFill/>
                    </a:lnR>
                    <a:lnT>
                      <a:noFill/>
                    </a:lnT>
                    <a:lnB>
                      <a:noFill/>
                    </a:lnB>
                    <a:solidFill>
                      <a:srgbClr val="FFFFFF"/>
                    </a:solidFill>
                  </a:tcPr>
                </a:tc>
                <a:tc>
                  <a:txBody>
                    <a:bodyPr/>
                    <a:lstStyle/>
                    <a:p>
                      <a:pPr fontAlgn="t">
                        <a:buNone/>
                      </a:pPr>
                      <a:r>
                        <a:rPr lang="nl-NL" sz="2200" b="0">
                          <a:effectLst/>
                          <a:latin typeface="+mj-lt"/>
                        </a:rPr>
                        <a:t>10</a:t>
                      </a:r>
                    </a:p>
                  </a:txBody>
                  <a:tcPr marL="86964" marR="185524" marT="52179" marB="57976">
                    <a:lnL>
                      <a:noFill/>
                    </a:lnL>
                    <a:lnR>
                      <a:noFill/>
                    </a:lnR>
                    <a:lnT>
                      <a:noFill/>
                    </a:lnT>
                    <a:lnB>
                      <a:noFill/>
                    </a:lnB>
                    <a:solidFill>
                      <a:srgbClr val="FFFFFF"/>
                    </a:solidFill>
                  </a:tcPr>
                </a:tc>
                <a:extLst>
                  <a:ext uri="{0D108BD9-81ED-4DB2-BD59-A6C34878D82A}">
                    <a16:rowId xmlns:a16="http://schemas.microsoft.com/office/drawing/2014/main" val="1520347895"/>
                  </a:ext>
                </a:extLst>
              </a:tr>
              <a:tr h="399723">
                <a:tc>
                  <a:txBody>
                    <a:bodyPr/>
                    <a:lstStyle/>
                    <a:p>
                      <a:pPr fontAlgn="t">
                        <a:buNone/>
                      </a:pPr>
                      <a:r>
                        <a:rPr lang="nl-NL" sz="2200" b="0">
                          <a:effectLst/>
                          <a:latin typeface="+mj-lt"/>
                        </a:rPr>
                        <a:t>Iedereen van 70 jaar en ouder</a:t>
                      </a:r>
                    </a:p>
                  </a:txBody>
                  <a:tcPr marL="185524" marR="83486" marT="52179" marB="57976">
                    <a:lnL>
                      <a:noFill/>
                    </a:lnL>
                    <a:lnR>
                      <a:noFill/>
                    </a:lnR>
                    <a:lnT>
                      <a:noFill/>
                    </a:lnT>
                    <a:lnB>
                      <a:noFill/>
                    </a:lnB>
                    <a:solidFill>
                      <a:srgbClr val="FFFFFF"/>
                    </a:solidFill>
                  </a:tcPr>
                </a:tc>
                <a:tc>
                  <a:txBody>
                    <a:bodyPr/>
                    <a:lstStyle/>
                    <a:p>
                      <a:pPr fontAlgn="t">
                        <a:buNone/>
                      </a:pPr>
                      <a:r>
                        <a:rPr lang="nl-NL" sz="2200" b="0">
                          <a:effectLst/>
                          <a:latin typeface="+mj-lt"/>
                        </a:rPr>
                        <a:t>20</a:t>
                      </a:r>
                    </a:p>
                  </a:txBody>
                  <a:tcPr marL="86964" marR="185524" marT="52179" marB="57976">
                    <a:lnL>
                      <a:noFill/>
                    </a:lnL>
                    <a:lnR>
                      <a:noFill/>
                    </a:lnR>
                    <a:lnT>
                      <a:noFill/>
                    </a:lnT>
                    <a:lnB>
                      <a:noFill/>
                    </a:lnB>
                    <a:solidFill>
                      <a:srgbClr val="FFFFFF"/>
                    </a:solidFill>
                  </a:tcPr>
                </a:tc>
                <a:extLst>
                  <a:ext uri="{0D108BD9-81ED-4DB2-BD59-A6C34878D82A}">
                    <a16:rowId xmlns:a16="http://schemas.microsoft.com/office/drawing/2014/main" val="4234495577"/>
                  </a:ext>
                </a:extLst>
              </a:tr>
              <a:tr h="514182">
                <a:tc>
                  <a:txBody>
                    <a:bodyPr/>
                    <a:lstStyle/>
                    <a:p>
                      <a:pPr fontAlgn="t">
                        <a:buNone/>
                      </a:pPr>
                      <a:r>
                        <a:rPr lang="nl-NL" sz="2200" b="0" dirty="0" err="1">
                          <a:effectLst/>
                          <a:latin typeface="+mj-lt"/>
                        </a:rPr>
                        <a:t>Zwangeren</a:t>
                      </a:r>
                      <a:endParaRPr lang="nl-NL" sz="2200" b="0" dirty="0">
                        <a:effectLst/>
                        <a:latin typeface="+mj-lt"/>
                      </a:endParaRPr>
                    </a:p>
                  </a:txBody>
                  <a:tcPr marL="185524" marR="83486" marT="52179" marB="185524">
                    <a:lnL>
                      <a:noFill/>
                    </a:lnL>
                    <a:lnR>
                      <a:noFill/>
                    </a:lnR>
                    <a:lnT>
                      <a:noFill/>
                    </a:lnT>
                    <a:lnB>
                      <a:noFill/>
                    </a:lnB>
                    <a:solidFill>
                      <a:srgbClr val="FFFFFF"/>
                    </a:solidFill>
                  </a:tcPr>
                </a:tc>
                <a:tc>
                  <a:txBody>
                    <a:bodyPr/>
                    <a:lstStyle/>
                    <a:p>
                      <a:pPr fontAlgn="t">
                        <a:buNone/>
                      </a:pPr>
                      <a:r>
                        <a:rPr lang="nl-NL" sz="2200" b="0" dirty="0">
                          <a:effectLst/>
                          <a:latin typeface="+mj-lt"/>
                        </a:rPr>
                        <a:t>10</a:t>
                      </a:r>
                    </a:p>
                  </a:txBody>
                  <a:tcPr marL="86964" marR="185524" marT="52179" marB="185524">
                    <a:lnL>
                      <a:noFill/>
                    </a:lnL>
                    <a:lnR>
                      <a:noFill/>
                    </a:lnR>
                    <a:lnT>
                      <a:noFill/>
                    </a:lnT>
                    <a:lnB>
                      <a:noFill/>
                    </a:lnB>
                    <a:solidFill>
                      <a:srgbClr val="FFFFFF"/>
                    </a:solidFill>
                  </a:tcPr>
                </a:tc>
                <a:extLst>
                  <a:ext uri="{0D108BD9-81ED-4DB2-BD59-A6C34878D82A}">
                    <a16:rowId xmlns:a16="http://schemas.microsoft.com/office/drawing/2014/main" val="3489771239"/>
                  </a:ext>
                </a:extLst>
              </a:tr>
            </a:tbl>
          </a:graphicData>
        </a:graphic>
      </p:graphicFrame>
      <p:pic>
        <p:nvPicPr>
          <p:cNvPr id="5" name="Picture 4" descr="Eet oké">
            <a:extLst>
              <a:ext uri="{FF2B5EF4-FFF2-40B4-BE49-F238E27FC236}">
                <a16:creationId xmlns:a16="http://schemas.microsoft.com/office/drawing/2014/main" id="{E42DB0B8-CA83-F139-D182-1A0F53AA27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6820" y="6131726"/>
            <a:ext cx="2054557" cy="573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66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6D490-9A6A-3265-A0E4-C7B9581F1DB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723F262-A988-B0EC-316B-A82E6436231B}"/>
              </a:ext>
            </a:extLst>
          </p:cNvPr>
          <p:cNvSpPr>
            <a:spLocks noGrp="1"/>
          </p:cNvSpPr>
          <p:nvPr>
            <p:ph type="title"/>
          </p:nvPr>
        </p:nvSpPr>
        <p:spPr>
          <a:xfrm>
            <a:off x="1141412" y="152400"/>
            <a:ext cx="9751060" cy="1295400"/>
          </a:xfrm>
        </p:spPr>
        <p:txBody>
          <a:bodyPr rtlCol="0"/>
          <a:lstStyle/>
          <a:p>
            <a:r>
              <a:rPr lang="nl-NL"/>
              <a:t>Calcium</a:t>
            </a:r>
            <a:endParaRPr lang="nl-NL" dirty="0"/>
          </a:p>
        </p:txBody>
      </p:sp>
      <p:sp>
        <p:nvSpPr>
          <p:cNvPr id="3" name="Tijdelijke aanduiding voor inhoud 2">
            <a:extLst>
              <a:ext uri="{FF2B5EF4-FFF2-40B4-BE49-F238E27FC236}">
                <a16:creationId xmlns:a16="http://schemas.microsoft.com/office/drawing/2014/main" id="{C1FFE744-1690-EEF5-6F3C-7EF955B61F8F}"/>
              </a:ext>
            </a:extLst>
          </p:cNvPr>
          <p:cNvSpPr>
            <a:spLocks noGrp="1"/>
          </p:cNvSpPr>
          <p:nvPr>
            <p:ph sz="half" idx="1"/>
          </p:nvPr>
        </p:nvSpPr>
        <p:spPr>
          <a:xfrm>
            <a:off x="1141412" y="1600200"/>
            <a:ext cx="4875530" cy="4572000"/>
          </a:xfrm>
        </p:spPr>
        <p:txBody>
          <a:bodyPr rtlCol="0">
            <a:normAutofit/>
          </a:bodyPr>
          <a:lstStyle/>
          <a:p>
            <a:r>
              <a:rPr lang="nl-NL" dirty="0"/>
              <a:t>Opbouw en onderhoud van botten en gebit</a:t>
            </a:r>
          </a:p>
          <a:p>
            <a:r>
              <a:rPr lang="nl-NL" dirty="0"/>
              <a:t>Goede werking van zenuwen, spieren en bloedstolling</a:t>
            </a:r>
          </a:p>
          <a:p>
            <a:r>
              <a:rPr lang="nl-NL" dirty="0"/>
              <a:t>Hoger risico op tekort vanwege verminderde resorptie uit de botten &gt; risico op osteoporose (botontkalking)</a:t>
            </a:r>
          </a:p>
        </p:txBody>
      </p:sp>
      <p:graphicFrame>
        <p:nvGraphicFramePr>
          <p:cNvPr id="10" name="Tijdelijke aanduiding voor inhoud 9">
            <a:extLst>
              <a:ext uri="{FF2B5EF4-FFF2-40B4-BE49-F238E27FC236}">
                <a16:creationId xmlns:a16="http://schemas.microsoft.com/office/drawing/2014/main" id="{0C987DBD-5B64-6B06-2162-62D4E0205EFB}"/>
              </a:ext>
            </a:extLst>
          </p:cNvPr>
          <p:cNvGraphicFramePr>
            <a:graphicFrameLocks noGrp="1"/>
          </p:cNvGraphicFramePr>
          <p:nvPr>
            <p:ph sz="half" idx="2"/>
            <p:extLst>
              <p:ext uri="{D42A27DB-BD31-4B8C-83A1-F6EECF244321}">
                <p14:modId xmlns:p14="http://schemas.microsoft.com/office/powerpoint/2010/main" val="2515899110"/>
              </p:ext>
            </p:extLst>
          </p:nvPr>
        </p:nvGraphicFramePr>
        <p:xfrm>
          <a:off x="6411742" y="-40477"/>
          <a:ext cx="5427791" cy="5974613"/>
        </p:xfrm>
        <a:graphic>
          <a:graphicData uri="http://schemas.openxmlformats.org/drawingml/2006/table">
            <a:tbl>
              <a:tblPr/>
              <a:tblGrid>
                <a:gridCol w="2697837">
                  <a:extLst>
                    <a:ext uri="{9D8B030D-6E8A-4147-A177-3AD203B41FA5}">
                      <a16:colId xmlns:a16="http://schemas.microsoft.com/office/drawing/2014/main" val="2406869102"/>
                    </a:ext>
                  </a:extLst>
                </a:gridCol>
                <a:gridCol w="2729954">
                  <a:extLst>
                    <a:ext uri="{9D8B030D-6E8A-4147-A177-3AD203B41FA5}">
                      <a16:colId xmlns:a16="http://schemas.microsoft.com/office/drawing/2014/main" val="3524558299"/>
                    </a:ext>
                  </a:extLst>
                </a:gridCol>
              </a:tblGrid>
              <a:tr h="685561">
                <a:tc>
                  <a:txBody>
                    <a:bodyPr/>
                    <a:lstStyle/>
                    <a:p>
                      <a:pPr fontAlgn="t">
                        <a:buNone/>
                      </a:pPr>
                      <a:r>
                        <a:rPr lang="nl-NL" sz="1800" b="0">
                          <a:solidFill>
                            <a:srgbClr val="FFFFFF"/>
                          </a:solidFill>
                          <a:effectLst/>
                          <a:latin typeface="+mj-lt"/>
                        </a:rPr>
                        <a:t>Categorie/leeftijd</a:t>
                      </a:r>
                    </a:p>
                  </a:txBody>
                  <a:tcPr marL="84726" marR="38126" marT="23829" marB="26477">
                    <a:lnL>
                      <a:noFill/>
                    </a:lnL>
                    <a:lnR>
                      <a:noFill/>
                    </a:lnR>
                    <a:lnT>
                      <a:noFill/>
                    </a:lnT>
                    <a:lnB>
                      <a:noFill/>
                    </a:lnB>
                    <a:solidFill>
                      <a:srgbClr val="145C8D"/>
                    </a:solidFill>
                  </a:tcPr>
                </a:tc>
                <a:tc>
                  <a:txBody>
                    <a:bodyPr/>
                    <a:lstStyle/>
                    <a:p>
                      <a:pPr fontAlgn="t">
                        <a:buNone/>
                      </a:pPr>
                      <a:r>
                        <a:rPr lang="nl-NL" sz="1800" b="0">
                          <a:solidFill>
                            <a:srgbClr val="FFFFFF"/>
                          </a:solidFill>
                          <a:effectLst/>
                          <a:latin typeface="+mj-lt"/>
                        </a:rPr>
                        <a:t>Aanbevolen dagelijkse hoeveelheid calcium</a:t>
                      </a:r>
                      <a:br>
                        <a:rPr lang="nl-NL" sz="1800" b="0">
                          <a:solidFill>
                            <a:srgbClr val="FFFFFF"/>
                          </a:solidFill>
                          <a:effectLst/>
                          <a:latin typeface="+mj-lt"/>
                        </a:rPr>
                      </a:br>
                      <a:r>
                        <a:rPr lang="nl-NL" sz="1800" b="0">
                          <a:solidFill>
                            <a:srgbClr val="FFFFFF"/>
                          </a:solidFill>
                          <a:effectLst/>
                          <a:latin typeface="+mj-lt"/>
                        </a:rPr>
                        <a:t>(milligram per dag)</a:t>
                      </a:r>
                    </a:p>
                  </a:txBody>
                  <a:tcPr marL="39715" marR="84726" marT="23829" marB="26477">
                    <a:lnL>
                      <a:noFill/>
                    </a:lnL>
                    <a:lnR>
                      <a:noFill/>
                    </a:lnR>
                    <a:lnT>
                      <a:noFill/>
                    </a:lnT>
                    <a:lnB>
                      <a:noFill/>
                    </a:lnB>
                    <a:solidFill>
                      <a:srgbClr val="145C8D"/>
                    </a:solidFill>
                  </a:tcPr>
                </a:tc>
                <a:extLst>
                  <a:ext uri="{0D108BD9-81ED-4DB2-BD59-A6C34878D82A}">
                    <a16:rowId xmlns:a16="http://schemas.microsoft.com/office/drawing/2014/main" val="779648526"/>
                  </a:ext>
                </a:extLst>
              </a:tr>
              <a:tr h="273796">
                <a:tc gridSpan="2">
                  <a:txBody>
                    <a:bodyPr/>
                    <a:lstStyle/>
                    <a:p>
                      <a:pPr fontAlgn="t">
                        <a:buNone/>
                      </a:pPr>
                      <a:r>
                        <a:rPr lang="nl-NL" sz="1800" b="0" dirty="0">
                          <a:effectLst/>
                          <a:latin typeface="+mj-lt"/>
                        </a:rPr>
                        <a:t>Volwassenen</a:t>
                      </a:r>
                    </a:p>
                  </a:txBody>
                  <a:tcPr marL="84726" marR="84726" marT="23829" marB="26477">
                    <a:lnL>
                      <a:noFill/>
                    </a:lnL>
                    <a:lnR>
                      <a:noFill/>
                    </a:lnR>
                    <a:lnT>
                      <a:noFill/>
                    </a:lnT>
                    <a:lnB>
                      <a:noFill/>
                    </a:lnB>
                    <a:solidFill>
                      <a:srgbClr val="FFFFFF"/>
                    </a:solidFill>
                  </a:tcPr>
                </a:tc>
                <a:tc hMerge="1">
                  <a:txBody>
                    <a:bodyPr/>
                    <a:lstStyle/>
                    <a:p>
                      <a:endParaRPr lang="nl-NL"/>
                    </a:p>
                  </a:txBody>
                  <a:tcPr/>
                </a:tc>
                <a:extLst>
                  <a:ext uri="{0D108BD9-81ED-4DB2-BD59-A6C34878D82A}">
                    <a16:rowId xmlns:a16="http://schemas.microsoft.com/office/drawing/2014/main" val="1604333927"/>
                  </a:ext>
                </a:extLst>
              </a:tr>
              <a:tr h="273796">
                <a:tc>
                  <a:txBody>
                    <a:bodyPr/>
                    <a:lstStyle/>
                    <a:p>
                      <a:pPr fontAlgn="t">
                        <a:buNone/>
                      </a:pPr>
                      <a:r>
                        <a:rPr lang="nl-NL" sz="1800" b="0">
                          <a:effectLst/>
                          <a:latin typeface="+mj-lt"/>
                        </a:rPr>
                        <a:t>18 t/m 24 jaar</a:t>
                      </a:r>
                    </a:p>
                  </a:txBody>
                  <a:tcPr marL="84726" marR="38126" marT="23829" marB="26477">
                    <a:lnL>
                      <a:noFill/>
                    </a:lnL>
                    <a:lnR>
                      <a:noFill/>
                    </a:lnR>
                    <a:lnT>
                      <a:noFill/>
                    </a:lnT>
                    <a:lnB>
                      <a:noFill/>
                    </a:lnB>
                    <a:solidFill>
                      <a:srgbClr val="FFFFFF"/>
                    </a:solidFill>
                  </a:tcPr>
                </a:tc>
                <a:tc>
                  <a:txBody>
                    <a:bodyPr/>
                    <a:lstStyle/>
                    <a:p>
                      <a:pPr fontAlgn="t">
                        <a:buNone/>
                      </a:pPr>
                      <a:r>
                        <a:rPr lang="nl-NL" sz="1800" b="0">
                          <a:effectLst/>
                          <a:latin typeface="+mj-lt"/>
                        </a:rPr>
                        <a:t>1000</a:t>
                      </a:r>
                    </a:p>
                  </a:txBody>
                  <a:tcPr marL="39715" marR="84726" marT="23829" marB="26477">
                    <a:lnL>
                      <a:noFill/>
                    </a:lnL>
                    <a:lnR>
                      <a:noFill/>
                    </a:lnR>
                    <a:lnT>
                      <a:noFill/>
                    </a:lnT>
                    <a:lnB>
                      <a:noFill/>
                    </a:lnB>
                    <a:solidFill>
                      <a:srgbClr val="FFFFFF"/>
                    </a:solidFill>
                  </a:tcPr>
                </a:tc>
                <a:extLst>
                  <a:ext uri="{0D108BD9-81ED-4DB2-BD59-A6C34878D82A}">
                    <a16:rowId xmlns:a16="http://schemas.microsoft.com/office/drawing/2014/main" val="1529300006"/>
                  </a:ext>
                </a:extLst>
              </a:tr>
              <a:tr h="273796">
                <a:tc>
                  <a:txBody>
                    <a:bodyPr/>
                    <a:lstStyle/>
                    <a:p>
                      <a:pPr fontAlgn="t">
                        <a:buNone/>
                      </a:pPr>
                      <a:r>
                        <a:rPr lang="nl-NL" sz="1800" b="0">
                          <a:effectLst/>
                          <a:latin typeface="+mj-lt"/>
                        </a:rPr>
                        <a:t>Mannen 25 t/m 69 jaar</a:t>
                      </a:r>
                    </a:p>
                  </a:txBody>
                  <a:tcPr marL="84726" marR="38126" marT="23829" marB="26477">
                    <a:lnL>
                      <a:noFill/>
                    </a:lnL>
                    <a:lnR>
                      <a:noFill/>
                    </a:lnR>
                    <a:lnT>
                      <a:noFill/>
                    </a:lnT>
                    <a:lnB>
                      <a:noFill/>
                    </a:lnB>
                    <a:solidFill>
                      <a:srgbClr val="FFFFFF"/>
                    </a:solidFill>
                  </a:tcPr>
                </a:tc>
                <a:tc>
                  <a:txBody>
                    <a:bodyPr/>
                    <a:lstStyle/>
                    <a:p>
                      <a:pPr fontAlgn="t">
                        <a:buNone/>
                      </a:pPr>
                      <a:r>
                        <a:rPr lang="nl-NL" sz="1800" b="0">
                          <a:effectLst/>
                          <a:latin typeface="+mj-lt"/>
                        </a:rPr>
                        <a:t>950</a:t>
                      </a:r>
                    </a:p>
                  </a:txBody>
                  <a:tcPr marL="39715" marR="84726" marT="23829" marB="26477">
                    <a:lnL>
                      <a:noFill/>
                    </a:lnL>
                    <a:lnR>
                      <a:noFill/>
                    </a:lnR>
                    <a:lnT>
                      <a:noFill/>
                    </a:lnT>
                    <a:lnB>
                      <a:noFill/>
                    </a:lnB>
                    <a:solidFill>
                      <a:srgbClr val="FFFFFF"/>
                    </a:solidFill>
                  </a:tcPr>
                </a:tc>
                <a:extLst>
                  <a:ext uri="{0D108BD9-81ED-4DB2-BD59-A6C34878D82A}">
                    <a16:rowId xmlns:a16="http://schemas.microsoft.com/office/drawing/2014/main" val="2990629696"/>
                  </a:ext>
                </a:extLst>
              </a:tr>
              <a:tr h="273796">
                <a:tc>
                  <a:txBody>
                    <a:bodyPr/>
                    <a:lstStyle/>
                    <a:p>
                      <a:pPr fontAlgn="t">
                        <a:buNone/>
                      </a:pPr>
                      <a:r>
                        <a:rPr lang="nl-NL" sz="1800" b="0">
                          <a:effectLst/>
                          <a:latin typeface="+mj-lt"/>
                        </a:rPr>
                        <a:t>Vrouwen 25 t/m 50 jaar</a:t>
                      </a:r>
                    </a:p>
                  </a:txBody>
                  <a:tcPr marL="84726" marR="38126" marT="23829" marB="26477">
                    <a:lnL>
                      <a:noFill/>
                    </a:lnL>
                    <a:lnR>
                      <a:noFill/>
                    </a:lnR>
                    <a:lnT>
                      <a:noFill/>
                    </a:lnT>
                    <a:lnB>
                      <a:noFill/>
                    </a:lnB>
                    <a:solidFill>
                      <a:srgbClr val="FFFFFF"/>
                    </a:solidFill>
                  </a:tcPr>
                </a:tc>
                <a:tc>
                  <a:txBody>
                    <a:bodyPr/>
                    <a:lstStyle/>
                    <a:p>
                      <a:pPr fontAlgn="t">
                        <a:buNone/>
                      </a:pPr>
                      <a:r>
                        <a:rPr lang="nl-NL" sz="1800" b="0">
                          <a:effectLst/>
                          <a:latin typeface="+mj-lt"/>
                        </a:rPr>
                        <a:t>950</a:t>
                      </a:r>
                    </a:p>
                  </a:txBody>
                  <a:tcPr marL="39715" marR="84726" marT="23829" marB="26477">
                    <a:lnL>
                      <a:noFill/>
                    </a:lnL>
                    <a:lnR>
                      <a:noFill/>
                    </a:lnR>
                    <a:lnT>
                      <a:noFill/>
                    </a:lnT>
                    <a:lnB>
                      <a:noFill/>
                    </a:lnB>
                    <a:solidFill>
                      <a:srgbClr val="FFFFFF"/>
                    </a:solidFill>
                  </a:tcPr>
                </a:tc>
                <a:extLst>
                  <a:ext uri="{0D108BD9-81ED-4DB2-BD59-A6C34878D82A}">
                    <a16:rowId xmlns:a16="http://schemas.microsoft.com/office/drawing/2014/main" val="2809201308"/>
                  </a:ext>
                </a:extLst>
              </a:tr>
              <a:tr h="273796">
                <a:tc>
                  <a:txBody>
                    <a:bodyPr/>
                    <a:lstStyle/>
                    <a:p>
                      <a:pPr fontAlgn="t">
                        <a:buNone/>
                      </a:pPr>
                      <a:r>
                        <a:rPr lang="nl-NL" sz="1800" b="0">
                          <a:effectLst/>
                          <a:latin typeface="+mj-lt"/>
                        </a:rPr>
                        <a:t>Vrouwen 51 t/m 69 jaar</a:t>
                      </a:r>
                    </a:p>
                  </a:txBody>
                  <a:tcPr marL="84726" marR="38126" marT="23829" marB="26477">
                    <a:lnL>
                      <a:noFill/>
                    </a:lnL>
                    <a:lnR>
                      <a:noFill/>
                    </a:lnR>
                    <a:lnT>
                      <a:noFill/>
                    </a:lnT>
                    <a:lnB>
                      <a:noFill/>
                    </a:lnB>
                    <a:solidFill>
                      <a:srgbClr val="FFFFFF"/>
                    </a:solidFill>
                  </a:tcPr>
                </a:tc>
                <a:tc>
                  <a:txBody>
                    <a:bodyPr/>
                    <a:lstStyle/>
                    <a:p>
                      <a:pPr fontAlgn="t">
                        <a:buNone/>
                      </a:pPr>
                      <a:r>
                        <a:rPr lang="nl-NL" sz="1800" b="0">
                          <a:effectLst/>
                          <a:latin typeface="+mj-lt"/>
                        </a:rPr>
                        <a:t>1100</a:t>
                      </a:r>
                    </a:p>
                  </a:txBody>
                  <a:tcPr marL="39715" marR="84726" marT="23829" marB="26477">
                    <a:lnL>
                      <a:noFill/>
                    </a:lnL>
                    <a:lnR>
                      <a:noFill/>
                    </a:lnR>
                    <a:lnT>
                      <a:noFill/>
                    </a:lnT>
                    <a:lnB>
                      <a:noFill/>
                    </a:lnB>
                    <a:solidFill>
                      <a:srgbClr val="FFFFFF"/>
                    </a:solidFill>
                  </a:tcPr>
                </a:tc>
                <a:extLst>
                  <a:ext uri="{0D108BD9-81ED-4DB2-BD59-A6C34878D82A}">
                    <a16:rowId xmlns:a16="http://schemas.microsoft.com/office/drawing/2014/main" val="1059272832"/>
                  </a:ext>
                </a:extLst>
              </a:tr>
              <a:tr h="273796">
                <a:tc>
                  <a:txBody>
                    <a:bodyPr/>
                    <a:lstStyle/>
                    <a:p>
                      <a:pPr fontAlgn="t">
                        <a:buNone/>
                      </a:pPr>
                      <a:r>
                        <a:rPr lang="nl-NL" sz="1800" b="0">
                          <a:effectLst/>
                          <a:latin typeface="+mj-lt"/>
                        </a:rPr>
                        <a:t>70 jaar en ouder</a:t>
                      </a:r>
                    </a:p>
                  </a:txBody>
                  <a:tcPr marL="84726" marR="38126" marT="23829" marB="26477">
                    <a:lnL>
                      <a:noFill/>
                    </a:lnL>
                    <a:lnR>
                      <a:noFill/>
                    </a:lnR>
                    <a:lnT>
                      <a:noFill/>
                    </a:lnT>
                    <a:lnB>
                      <a:noFill/>
                    </a:lnB>
                    <a:solidFill>
                      <a:srgbClr val="FFFFFF"/>
                    </a:solidFill>
                  </a:tcPr>
                </a:tc>
                <a:tc>
                  <a:txBody>
                    <a:bodyPr/>
                    <a:lstStyle/>
                    <a:p>
                      <a:pPr fontAlgn="t">
                        <a:buNone/>
                      </a:pPr>
                      <a:r>
                        <a:rPr lang="nl-NL" sz="1800" b="0" dirty="0">
                          <a:effectLst/>
                          <a:latin typeface="+mj-lt"/>
                        </a:rPr>
                        <a:t>1200</a:t>
                      </a:r>
                    </a:p>
                  </a:txBody>
                  <a:tcPr marL="39715" marR="84726" marT="23829" marB="26477">
                    <a:lnL>
                      <a:noFill/>
                    </a:lnL>
                    <a:lnR>
                      <a:noFill/>
                    </a:lnR>
                    <a:lnT>
                      <a:noFill/>
                    </a:lnT>
                    <a:lnB>
                      <a:noFill/>
                    </a:lnB>
                    <a:solidFill>
                      <a:srgbClr val="FFFFFF"/>
                    </a:solidFill>
                  </a:tcPr>
                </a:tc>
                <a:extLst>
                  <a:ext uri="{0D108BD9-81ED-4DB2-BD59-A6C34878D82A}">
                    <a16:rowId xmlns:a16="http://schemas.microsoft.com/office/drawing/2014/main" val="2729373229"/>
                  </a:ext>
                </a:extLst>
              </a:tr>
              <a:tr h="273796">
                <a:tc gridSpan="2">
                  <a:txBody>
                    <a:bodyPr/>
                    <a:lstStyle/>
                    <a:p>
                      <a:pPr fontAlgn="t">
                        <a:buNone/>
                      </a:pPr>
                      <a:r>
                        <a:rPr lang="nl-NL" sz="1800" b="0">
                          <a:effectLst/>
                          <a:latin typeface="+mj-lt"/>
                        </a:rPr>
                        <a:t>Zwangeren</a:t>
                      </a:r>
                    </a:p>
                  </a:txBody>
                  <a:tcPr marL="84726" marR="84726" marT="23829" marB="26477">
                    <a:lnL>
                      <a:noFill/>
                    </a:lnL>
                    <a:lnR>
                      <a:noFill/>
                    </a:lnR>
                    <a:lnT>
                      <a:noFill/>
                    </a:lnT>
                    <a:lnB>
                      <a:noFill/>
                    </a:lnB>
                    <a:solidFill>
                      <a:srgbClr val="FFFFFF"/>
                    </a:solidFill>
                  </a:tcPr>
                </a:tc>
                <a:tc hMerge="1">
                  <a:txBody>
                    <a:bodyPr/>
                    <a:lstStyle/>
                    <a:p>
                      <a:endParaRPr lang="nl-NL"/>
                    </a:p>
                  </a:txBody>
                  <a:tcPr/>
                </a:tc>
                <a:extLst>
                  <a:ext uri="{0D108BD9-81ED-4DB2-BD59-A6C34878D82A}">
                    <a16:rowId xmlns:a16="http://schemas.microsoft.com/office/drawing/2014/main" val="3931175129"/>
                  </a:ext>
                </a:extLst>
              </a:tr>
              <a:tr h="273796">
                <a:tc>
                  <a:txBody>
                    <a:bodyPr/>
                    <a:lstStyle/>
                    <a:p>
                      <a:pPr fontAlgn="t">
                        <a:buNone/>
                      </a:pPr>
                      <a:r>
                        <a:rPr lang="nl-NL" sz="1800" b="0">
                          <a:effectLst/>
                          <a:latin typeface="+mj-lt"/>
                        </a:rPr>
                        <a:t>18 t/m 24 jaar</a:t>
                      </a:r>
                    </a:p>
                  </a:txBody>
                  <a:tcPr marL="84726" marR="38126" marT="23829" marB="26477">
                    <a:lnL>
                      <a:noFill/>
                    </a:lnL>
                    <a:lnR>
                      <a:noFill/>
                    </a:lnR>
                    <a:lnT>
                      <a:noFill/>
                    </a:lnT>
                    <a:lnB>
                      <a:noFill/>
                    </a:lnB>
                    <a:solidFill>
                      <a:srgbClr val="FFFFFF"/>
                    </a:solidFill>
                  </a:tcPr>
                </a:tc>
                <a:tc>
                  <a:txBody>
                    <a:bodyPr/>
                    <a:lstStyle/>
                    <a:p>
                      <a:pPr fontAlgn="t">
                        <a:buNone/>
                      </a:pPr>
                      <a:r>
                        <a:rPr lang="nl-NL" sz="1800" b="0">
                          <a:effectLst/>
                          <a:latin typeface="+mj-lt"/>
                        </a:rPr>
                        <a:t>1000</a:t>
                      </a:r>
                    </a:p>
                  </a:txBody>
                  <a:tcPr marL="39715" marR="84726" marT="23829" marB="26477">
                    <a:lnL>
                      <a:noFill/>
                    </a:lnL>
                    <a:lnR>
                      <a:noFill/>
                    </a:lnR>
                    <a:lnT>
                      <a:noFill/>
                    </a:lnT>
                    <a:lnB>
                      <a:noFill/>
                    </a:lnB>
                    <a:solidFill>
                      <a:srgbClr val="FFFFFF"/>
                    </a:solidFill>
                  </a:tcPr>
                </a:tc>
                <a:extLst>
                  <a:ext uri="{0D108BD9-81ED-4DB2-BD59-A6C34878D82A}">
                    <a16:rowId xmlns:a16="http://schemas.microsoft.com/office/drawing/2014/main" val="1261329218"/>
                  </a:ext>
                </a:extLst>
              </a:tr>
              <a:tr h="273796">
                <a:tc>
                  <a:txBody>
                    <a:bodyPr/>
                    <a:lstStyle/>
                    <a:p>
                      <a:pPr fontAlgn="t">
                        <a:buNone/>
                      </a:pPr>
                      <a:r>
                        <a:rPr lang="nl-NL" sz="1800" b="0">
                          <a:effectLst/>
                          <a:latin typeface="+mj-lt"/>
                        </a:rPr>
                        <a:t>25 jaar en ouder, tot week 20</a:t>
                      </a:r>
                    </a:p>
                  </a:txBody>
                  <a:tcPr marL="84726" marR="38126" marT="23829" marB="26477">
                    <a:lnL>
                      <a:noFill/>
                    </a:lnL>
                    <a:lnR>
                      <a:noFill/>
                    </a:lnR>
                    <a:lnT>
                      <a:noFill/>
                    </a:lnT>
                    <a:lnB>
                      <a:noFill/>
                    </a:lnB>
                    <a:solidFill>
                      <a:srgbClr val="FFFFFF"/>
                    </a:solidFill>
                  </a:tcPr>
                </a:tc>
                <a:tc>
                  <a:txBody>
                    <a:bodyPr/>
                    <a:lstStyle/>
                    <a:p>
                      <a:pPr fontAlgn="t">
                        <a:buNone/>
                      </a:pPr>
                      <a:r>
                        <a:rPr lang="nl-NL" sz="1800" b="0">
                          <a:effectLst/>
                          <a:latin typeface="+mj-lt"/>
                        </a:rPr>
                        <a:t>950</a:t>
                      </a:r>
                    </a:p>
                  </a:txBody>
                  <a:tcPr marL="39715" marR="84726" marT="23829" marB="26477">
                    <a:lnL>
                      <a:noFill/>
                    </a:lnL>
                    <a:lnR>
                      <a:noFill/>
                    </a:lnR>
                    <a:lnT>
                      <a:noFill/>
                    </a:lnT>
                    <a:lnB>
                      <a:noFill/>
                    </a:lnB>
                    <a:solidFill>
                      <a:srgbClr val="FFFFFF"/>
                    </a:solidFill>
                  </a:tcPr>
                </a:tc>
                <a:extLst>
                  <a:ext uri="{0D108BD9-81ED-4DB2-BD59-A6C34878D82A}">
                    <a16:rowId xmlns:a16="http://schemas.microsoft.com/office/drawing/2014/main" val="1046822585"/>
                  </a:ext>
                </a:extLst>
              </a:tr>
              <a:tr h="273796">
                <a:tc>
                  <a:txBody>
                    <a:bodyPr/>
                    <a:lstStyle/>
                    <a:p>
                      <a:pPr fontAlgn="t">
                        <a:buNone/>
                      </a:pPr>
                      <a:r>
                        <a:rPr lang="nl-NL" sz="1800" b="0">
                          <a:effectLst/>
                          <a:latin typeface="+mj-lt"/>
                        </a:rPr>
                        <a:t>25 jaar en ouder, vanaf week 20</a:t>
                      </a:r>
                    </a:p>
                  </a:txBody>
                  <a:tcPr marL="84726" marR="38126" marT="23829" marB="26477">
                    <a:lnL>
                      <a:noFill/>
                    </a:lnL>
                    <a:lnR>
                      <a:noFill/>
                    </a:lnR>
                    <a:lnT>
                      <a:noFill/>
                    </a:lnT>
                    <a:lnB>
                      <a:noFill/>
                    </a:lnB>
                    <a:solidFill>
                      <a:srgbClr val="FFFFFF"/>
                    </a:solidFill>
                  </a:tcPr>
                </a:tc>
                <a:tc>
                  <a:txBody>
                    <a:bodyPr/>
                    <a:lstStyle/>
                    <a:p>
                      <a:pPr fontAlgn="t">
                        <a:buNone/>
                      </a:pPr>
                      <a:r>
                        <a:rPr lang="nl-NL" sz="1800" b="0">
                          <a:effectLst/>
                          <a:latin typeface="+mj-lt"/>
                        </a:rPr>
                        <a:t>1000</a:t>
                      </a:r>
                    </a:p>
                  </a:txBody>
                  <a:tcPr marL="39715" marR="84726" marT="23829" marB="26477">
                    <a:lnL>
                      <a:noFill/>
                    </a:lnL>
                    <a:lnR>
                      <a:noFill/>
                    </a:lnR>
                    <a:lnT>
                      <a:noFill/>
                    </a:lnT>
                    <a:lnB>
                      <a:noFill/>
                    </a:lnB>
                    <a:solidFill>
                      <a:srgbClr val="FFFFFF"/>
                    </a:solidFill>
                  </a:tcPr>
                </a:tc>
                <a:extLst>
                  <a:ext uri="{0D108BD9-81ED-4DB2-BD59-A6C34878D82A}">
                    <a16:rowId xmlns:a16="http://schemas.microsoft.com/office/drawing/2014/main" val="2855323828"/>
                  </a:ext>
                </a:extLst>
              </a:tr>
              <a:tr h="479679">
                <a:tc>
                  <a:txBody>
                    <a:bodyPr/>
                    <a:lstStyle/>
                    <a:p>
                      <a:pPr fontAlgn="t">
                        <a:buNone/>
                      </a:pPr>
                      <a:r>
                        <a:rPr lang="nl-NL" sz="1800" b="0">
                          <a:effectLst/>
                          <a:latin typeface="+mj-lt"/>
                        </a:rPr>
                        <a:t>Bij borstvoeding</a:t>
                      </a:r>
                    </a:p>
                  </a:txBody>
                  <a:tcPr marL="84726" marR="38126" marT="23829" marB="26477">
                    <a:lnL>
                      <a:noFill/>
                    </a:lnL>
                    <a:lnR>
                      <a:noFill/>
                    </a:lnR>
                    <a:lnT>
                      <a:noFill/>
                    </a:lnT>
                    <a:lnB>
                      <a:noFill/>
                    </a:lnB>
                    <a:solidFill>
                      <a:srgbClr val="FFFFFF"/>
                    </a:solidFill>
                  </a:tcPr>
                </a:tc>
                <a:tc>
                  <a:txBody>
                    <a:bodyPr/>
                    <a:lstStyle/>
                    <a:p>
                      <a:pPr fontAlgn="t">
                        <a:buNone/>
                      </a:pPr>
                      <a:br>
                        <a:rPr lang="nl-NL" sz="1800" b="0" dirty="0">
                          <a:effectLst/>
                          <a:latin typeface="+mj-lt"/>
                        </a:rPr>
                      </a:br>
                      <a:endParaRPr lang="nl-NL" sz="1800" b="0" dirty="0">
                        <a:effectLst/>
                        <a:latin typeface="+mj-lt"/>
                      </a:endParaRPr>
                    </a:p>
                  </a:txBody>
                  <a:tcPr marL="39715" marR="84726" marT="23829" marB="26477">
                    <a:lnL>
                      <a:noFill/>
                    </a:lnL>
                    <a:lnR>
                      <a:noFill/>
                    </a:lnR>
                    <a:lnT>
                      <a:noFill/>
                    </a:lnT>
                    <a:lnB>
                      <a:noFill/>
                    </a:lnB>
                    <a:solidFill>
                      <a:srgbClr val="FFFFFF"/>
                    </a:solidFill>
                  </a:tcPr>
                </a:tc>
                <a:extLst>
                  <a:ext uri="{0D108BD9-81ED-4DB2-BD59-A6C34878D82A}">
                    <a16:rowId xmlns:a16="http://schemas.microsoft.com/office/drawing/2014/main" val="3707703908"/>
                  </a:ext>
                </a:extLst>
              </a:tr>
              <a:tr h="273796">
                <a:tc>
                  <a:txBody>
                    <a:bodyPr/>
                    <a:lstStyle/>
                    <a:p>
                      <a:pPr fontAlgn="t">
                        <a:buNone/>
                      </a:pPr>
                      <a:r>
                        <a:rPr lang="nl-NL" sz="1800" b="0">
                          <a:effectLst/>
                          <a:latin typeface="+mj-lt"/>
                        </a:rPr>
                        <a:t>18 t/m 24 jaar</a:t>
                      </a:r>
                    </a:p>
                  </a:txBody>
                  <a:tcPr marL="84726" marR="38126" marT="23829" marB="26477">
                    <a:lnL>
                      <a:noFill/>
                    </a:lnL>
                    <a:lnR>
                      <a:noFill/>
                    </a:lnR>
                    <a:lnT>
                      <a:noFill/>
                    </a:lnT>
                    <a:lnB>
                      <a:noFill/>
                    </a:lnB>
                    <a:solidFill>
                      <a:srgbClr val="FFFFFF"/>
                    </a:solidFill>
                  </a:tcPr>
                </a:tc>
                <a:tc>
                  <a:txBody>
                    <a:bodyPr/>
                    <a:lstStyle/>
                    <a:p>
                      <a:pPr fontAlgn="t">
                        <a:buNone/>
                      </a:pPr>
                      <a:r>
                        <a:rPr lang="nl-NL" sz="1800" b="0">
                          <a:effectLst/>
                          <a:latin typeface="+mj-lt"/>
                        </a:rPr>
                        <a:t>1000</a:t>
                      </a:r>
                    </a:p>
                  </a:txBody>
                  <a:tcPr marL="39715" marR="84726" marT="23829" marB="26477">
                    <a:lnL>
                      <a:noFill/>
                    </a:lnL>
                    <a:lnR>
                      <a:noFill/>
                    </a:lnR>
                    <a:lnT>
                      <a:noFill/>
                    </a:lnT>
                    <a:lnB>
                      <a:noFill/>
                    </a:lnB>
                    <a:solidFill>
                      <a:srgbClr val="FFFFFF"/>
                    </a:solidFill>
                  </a:tcPr>
                </a:tc>
                <a:extLst>
                  <a:ext uri="{0D108BD9-81ED-4DB2-BD59-A6C34878D82A}">
                    <a16:rowId xmlns:a16="http://schemas.microsoft.com/office/drawing/2014/main" val="1025535871"/>
                  </a:ext>
                </a:extLst>
              </a:tr>
              <a:tr h="352431">
                <a:tc>
                  <a:txBody>
                    <a:bodyPr/>
                    <a:lstStyle/>
                    <a:p>
                      <a:pPr fontAlgn="t">
                        <a:buNone/>
                      </a:pPr>
                      <a:r>
                        <a:rPr lang="nl-NL" sz="1800" b="0">
                          <a:effectLst/>
                          <a:latin typeface="+mj-lt"/>
                        </a:rPr>
                        <a:t>25 jaar en ouder</a:t>
                      </a:r>
                    </a:p>
                  </a:txBody>
                  <a:tcPr marL="84726" marR="38126" marT="23829" marB="84726">
                    <a:lnL>
                      <a:noFill/>
                    </a:lnL>
                    <a:lnR>
                      <a:noFill/>
                    </a:lnR>
                    <a:lnT>
                      <a:noFill/>
                    </a:lnT>
                    <a:lnB>
                      <a:noFill/>
                    </a:lnB>
                    <a:solidFill>
                      <a:srgbClr val="FFFFFF"/>
                    </a:solidFill>
                  </a:tcPr>
                </a:tc>
                <a:tc>
                  <a:txBody>
                    <a:bodyPr/>
                    <a:lstStyle/>
                    <a:p>
                      <a:pPr fontAlgn="t">
                        <a:buNone/>
                      </a:pPr>
                      <a:r>
                        <a:rPr lang="nl-NL" sz="1800" b="0" dirty="0">
                          <a:effectLst/>
                          <a:latin typeface="+mj-lt"/>
                        </a:rPr>
                        <a:t>950</a:t>
                      </a:r>
                    </a:p>
                  </a:txBody>
                  <a:tcPr marL="39715" marR="84726" marT="23829" marB="84726">
                    <a:lnL>
                      <a:noFill/>
                    </a:lnL>
                    <a:lnR>
                      <a:noFill/>
                    </a:lnR>
                    <a:lnT>
                      <a:noFill/>
                    </a:lnT>
                    <a:lnB>
                      <a:noFill/>
                    </a:lnB>
                    <a:solidFill>
                      <a:srgbClr val="FFFFFF"/>
                    </a:solidFill>
                  </a:tcPr>
                </a:tc>
                <a:extLst>
                  <a:ext uri="{0D108BD9-81ED-4DB2-BD59-A6C34878D82A}">
                    <a16:rowId xmlns:a16="http://schemas.microsoft.com/office/drawing/2014/main" val="1377397976"/>
                  </a:ext>
                </a:extLst>
              </a:tr>
            </a:tbl>
          </a:graphicData>
        </a:graphic>
      </p:graphicFrame>
      <p:pic>
        <p:nvPicPr>
          <p:cNvPr id="4" name="Picture 4" descr="Eet oké">
            <a:extLst>
              <a:ext uri="{FF2B5EF4-FFF2-40B4-BE49-F238E27FC236}">
                <a16:creationId xmlns:a16="http://schemas.microsoft.com/office/drawing/2014/main" id="{0E060991-FA94-F84B-8687-EA5FDEBD54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6820" y="6131726"/>
            <a:ext cx="2054557" cy="573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63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dirty="0"/>
              <a:t>Calcium</a:t>
            </a:r>
          </a:p>
        </p:txBody>
      </p:sp>
      <p:sp>
        <p:nvSpPr>
          <p:cNvPr id="3" name="Tijdelijke aanduiding voor inhoud 2"/>
          <p:cNvSpPr>
            <a:spLocks noGrp="1"/>
          </p:cNvSpPr>
          <p:nvPr>
            <p:ph sz="half" idx="1"/>
          </p:nvPr>
        </p:nvSpPr>
        <p:spPr>
          <a:xfrm>
            <a:off x="77470" y="1559726"/>
            <a:ext cx="6016942" cy="4572000"/>
          </a:xfrm>
        </p:spPr>
        <p:txBody>
          <a:bodyPr rtlCol="0">
            <a:normAutofit fontScale="92500" lnSpcReduction="10000"/>
          </a:bodyPr>
          <a:lstStyle/>
          <a:p>
            <a:pPr rtl="0"/>
            <a:r>
              <a:rPr lang="nl-NL" dirty="0"/>
              <a:t>Advies:</a:t>
            </a:r>
            <a:br>
              <a:rPr lang="nl-NL" dirty="0"/>
            </a:br>
            <a:r>
              <a:rPr lang="nl-NL" dirty="0"/>
              <a:t>4 porties (150 ml) zuivel per dag</a:t>
            </a:r>
          </a:p>
          <a:p>
            <a:pPr rtl="0"/>
            <a:r>
              <a:rPr lang="nl-NL" dirty="0"/>
              <a:t>Bijvoorbeeld</a:t>
            </a:r>
          </a:p>
          <a:p>
            <a:pPr rtl="0"/>
            <a:r>
              <a:rPr lang="nl-NL" dirty="0"/>
              <a:t>- 2 bakjes yoghurt (150 ml / stuk)</a:t>
            </a:r>
            <a:br>
              <a:rPr lang="nl-NL" dirty="0"/>
            </a:br>
            <a:r>
              <a:rPr lang="nl-NL" dirty="0"/>
              <a:t>- groot glas melk (300 ml)</a:t>
            </a:r>
            <a:br>
              <a:rPr lang="nl-NL" dirty="0"/>
            </a:br>
            <a:r>
              <a:rPr lang="nl-NL" dirty="0"/>
              <a:t>- 1 plak kaas</a:t>
            </a:r>
          </a:p>
          <a:p>
            <a:r>
              <a:rPr lang="nl-NL" dirty="0"/>
              <a:t>Vegetarisch: </a:t>
            </a:r>
            <a:br>
              <a:rPr lang="nl-NL" dirty="0"/>
            </a:br>
            <a:r>
              <a:rPr lang="nl-NL" dirty="0"/>
              <a:t>- groene groenten (boerenkool, spinazie, broccoli)</a:t>
            </a:r>
            <a:br>
              <a:rPr lang="nl-NL" dirty="0"/>
            </a:br>
            <a:r>
              <a:rPr lang="nl-NL" dirty="0"/>
              <a:t>- noten</a:t>
            </a:r>
            <a:br>
              <a:rPr lang="nl-NL" dirty="0"/>
            </a:br>
            <a:r>
              <a:rPr lang="nl-NL" dirty="0"/>
              <a:t>- peulvruchten</a:t>
            </a:r>
          </a:p>
        </p:txBody>
      </p:sp>
      <p:pic>
        <p:nvPicPr>
          <p:cNvPr id="4" name="Picture 4" descr="Eet oké">
            <a:extLst>
              <a:ext uri="{FF2B5EF4-FFF2-40B4-BE49-F238E27FC236}">
                <a16:creationId xmlns:a16="http://schemas.microsoft.com/office/drawing/2014/main" id="{7EB36A6B-4F94-FC7D-95F3-31C2B24685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6820" y="6131726"/>
            <a:ext cx="2054557" cy="573874"/>
          </a:xfrm>
          <a:prstGeom prst="rect">
            <a:avLst/>
          </a:prstGeom>
          <a:noFill/>
          <a:extLst>
            <a:ext uri="{909E8E84-426E-40DD-AFC4-6F175D3DCCD1}">
              <a14:hiddenFill xmlns:a14="http://schemas.microsoft.com/office/drawing/2010/main">
                <a:solidFill>
                  <a:srgbClr val="FFFFFF"/>
                </a:solidFill>
              </a14:hiddenFill>
            </a:ext>
          </a:extLst>
        </p:spPr>
      </p:pic>
      <p:sp>
        <p:nvSpPr>
          <p:cNvPr id="13" name="Tijdelijke aanduiding voor inhoud 12">
            <a:extLst>
              <a:ext uri="{FF2B5EF4-FFF2-40B4-BE49-F238E27FC236}">
                <a16:creationId xmlns:a16="http://schemas.microsoft.com/office/drawing/2014/main" id="{7E7F250E-A618-E0F8-A742-999B2B367364}"/>
              </a:ext>
            </a:extLst>
          </p:cNvPr>
          <p:cNvSpPr>
            <a:spLocks noGrp="1"/>
          </p:cNvSpPr>
          <p:nvPr>
            <p:ph sz="half" idx="2"/>
          </p:nvPr>
        </p:nvSpPr>
        <p:spPr/>
        <p:txBody>
          <a:bodyPr>
            <a:normAutofit fontScale="92500" lnSpcReduction="10000"/>
          </a:bodyPr>
          <a:lstStyle/>
          <a:p>
            <a:endParaRPr lang="nl-NL"/>
          </a:p>
        </p:txBody>
      </p:sp>
      <p:pic>
        <p:nvPicPr>
          <p:cNvPr id="11266" name="Picture 2" descr="Hoeveel zuivel per dag is gezond? - Victor Mooren">
            <a:extLst>
              <a:ext uri="{FF2B5EF4-FFF2-40B4-BE49-F238E27FC236}">
                <a16:creationId xmlns:a16="http://schemas.microsoft.com/office/drawing/2014/main" id="{47DA05CF-1557-51AA-2874-9842F1D2BE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2508" y="1700808"/>
            <a:ext cx="6219057" cy="3254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9061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oken 16:9">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extLst>
    <a:ext uri="{05A4C25C-085E-4340-85A3-A5531E510DB2}">
      <thm15:themeFamily xmlns:thm15="http://schemas.microsoft.com/office/thememl/2012/main" name="Office_14352746_TF02787942" id="{13D181D1-A5BD-4081-8204-7D926E87D37B}" vid="{8C9F465D-E8A3-44D2-9CFC-EED00DBAD42F}"/>
    </a:ext>
  </a:extLst>
</a:theme>
</file>

<file path=ppt/theme/theme2.xml><?xml version="1.0" encoding="utf-8"?>
<a:theme xmlns:a="http://schemas.openxmlformats.org/drawingml/2006/main" name="Office-thema">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3.xml><?xml version="1.0" encoding="utf-8"?>
<a:theme xmlns:a="http://schemas.openxmlformats.org/drawingml/2006/main" name="Office-thema">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700CCB-20BA-4760-AB9F-AC3B63ED32E0}">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40262f94-9f35-4ac3-9a90-690165a166b7"/>
    <ds:schemaRef ds:uri="a4f35948-e619-41b3-aa29-22878b09cfd2"/>
    <ds:schemaRef ds:uri="http://www.w3.org/XML/1998/namespace"/>
  </ds:schemaRefs>
</ds:datastoreItem>
</file>

<file path=customXml/itemProps2.xml><?xml version="1.0" encoding="utf-8"?>
<ds:datastoreItem xmlns:ds="http://schemas.openxmlformats.org/officeDocument/2006/customXml" ds:itemID="{308942AA-0721-4324-BC2C-A3CB43F24E71}">
  <ds:schemaRefs>
    <ds:schemaRef ds:uri="http://schemas.microsoft.com/sharepoint/v3/contenttype/forms"/>
  </ds:schemaRefs>
</ds:datastoreItem>
</file>

<file path=customXml/itemProps3.xml><?xml version="1.0" encoding="utf-8"?>
<ds:datastoreItem xmlns:ds="http://schemas.openxmlformats.org/officeDocument/2006/customXml" ds:itemID="{FB14945D-DABB-422F-9B28-D299995C92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Presentatie met vers eten (breedbeeld)</Template>
  <TotalTime>14</TotalTime>
  <Words>665</Words>
  <Application>Microsoft Office PowerPoint</Application>
  <PresentationFormat>Aangepast</PresentationFormat>
  <Paragraphs>115</Paragraphs>
  <Slides>12</Slides>
  <Notes>11</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12</vt:i4>
      </vt:variant>
    </vt:vector>
  </HeadingPairs>
  <TitlesOfParts>
    <vt:vector size="15" baseType="lpstr">
      <vt:lpstr>Arial</vt:lpstr>
      <vt:lpstr>Constantia</vt:lpstr>
      <vt:lpstr>Koken 16:9</vt:lpstr>
      <vt:lpstr>Voeding bij 55+ ers</vt:lpstr>
      <vt:lpstr>Veel voorkomende problemen</vt:lpstr>
      <vt:lpstr>Gezonde voeding</vt:lpstr>
      <vt:lpstr>Wat betekent gezonde voeding?</vt:lpstr>
      <vt:lpstr>PowerPoint-presentatie</vt:lpstr>
      <vt:lpstr>Eiwitten</vt:lpstr>
      <vt:lpstr>Vitamine D</vt:lpstr>
      <vt:lpstr>Calcium</vt:lpstr>
      <vt:lpstr>Calcium</vt:lpstr>
      <vt:lpstr>Test dehydratie (uitdroging)</vt:lpstr>
      <vt:lpstr>Ons advies</vt:lpstr>
      <vt:lpstr>Bedankt voor de aandacht!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info@eetoke.com</dc:creator>
  <cp:lastModifiedBy>info@eetoke.com</cp:lastModifiedBy>
  <cp:revision>1</cp:revision>
  <dcterms:created xsi:type="dcterms:W3CDTF">2025-11-06T13:15:16Z</dcterms:created>
  <dcterms:modified xsi:type="dcterms:W3CDTF">2025-11-26T12:47:04Z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